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18"/>
  </p:notesMasterIdLst>
  <p:sldIdLst>
    <p:sldId id="294" r:id="rId6"/>
    <p:sldId id="284" r:id="rId7"/>
    <p:sldId id="287" r:id="rId8"/>
    <p:sldId id="288" r:id="rId9"/>
    <p:sldId id="850" r:id="rId10"/>
    <p:sldId id="279" r:id="rId11"/>
    <p:sldId id="290" r:id="rId12"/>
    <p:sldId id="291" r:id="rId13"/>
    <p:sldId id="292" r:id="rId14"/>
    <p:sldId id="293" r:id="rId15"/>
    <p:sldId id="851" r:id="rId16"/>
    <p:sldId id="848" r:id="rId1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98DA0-2877-3273-F43C-A9E3C1CAAD0B}" v="164" dt="2026-01-23T13:15:02.885"/>
    <p1510:client id="{67DF329E-645E-742A-30F0-D290791BF8DF}" v="10" dt="2026-01-23T13:41:12.836"/>
    <p1510:client id="{FE9D22B5-250B-D831-C8AB-029D0F705486}" v="4" dt="2026-01-23T13:28:46.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C61C4-B60F-4378-8D12-8DC6D4ECEB8A}" type="datetimeFigureOut">
              <a:rPr lang="es-ES" smtClean="0"/>
              <a:t>26/01/2026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AD587-B5C7-432C-8BFC-08D4957893C1}" type="slidenum">
              <a:rPr lang="es-ES" smtClean="0"/>
              <a:t>‹Nº›</a:t>
            </a:fld>
            <a:endParaRPr lang="es-ES"/>
          </a:p>
        </p:txBody>
      </p:sp>
    </p:spTree>
    <p:extLst>
      <p:ext uri="{BB962C8B-B14F-4D97-AF65-F5344CB8AC3E}">
        <p14:creationId xmlns:p14="http://schemas.microsoft.com/office/powerpoint/2010/main" val="83522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F6CB1781-B1D0-4DB3-AA00-C46AD86AC94B}" type="slidenum">
              <a:rPr lang="es-ES" smtClean="0"/>
              <a:pPr/>
              <a:t>2</a:t>
            </a:fld>
            <a:endParaRPr lang="es-ES"/>
          </a:p>
        </p:txBody>
      </p:sp>
    </p:spTree>
    <p:extLst>
      <p:ext uri="{BB962C8B-B14F-4D97-AF65-F5344CB8AC3E}">
        <p14:creationId xmlns:p14="http://schemas.microsoft.com/office/powerpoint/2010/main" val="319717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F6CB1781-B1D0-4DB3-AA00-C46AD86AC94B}" type="slidenum">
              <a:rPr lang="es-ES" smtClean="0"/>
              <a:pPr/>
              <a:t>4</a:t>
            </a:fld>
            <a:endParaRPr lang="es-ES"/>
          </a:p>
        </p:txBody>
      </p:sp>
    </p:spTree>
    <p:extLst>
      <p:ext uri="{BB962C8B-B14F-4D97-AF65-F5344CB8AC3E}">
        <p14:creationId xmlns:p14="http://schemas.microsoft.com/office/powerpoint/2010/main" val="257486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B65A6-95E6-C66E-CCA4-941187C8A0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3CF1928-0A0D-0B51-2D6E-51ADFEB522D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74A8128-D2A5-5217-C181-35196371CA2E}"/>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D1FFF99B-E43D-5EF7-73E7-433302439401}"/>
              </a:ext>
            </a:extLst>
          </p:cNvPr>
          <p:cNvSpPr>
            <a:spLocks noGrp="1"/>
          </p:cNvSpPr>
          <p:nvPr>
            <p:ph type="sldNum" sz="quarter" idx="5"/>
          </p:nvPr>
        </p:nvSpPr>
        <p:spPr/>
        <p:txBody>
          <a:bodyPr/>
          <a:lstStyle/>
          <a:p>
            <a:fld id="{F6CB1781-B1D0-4DB3-AA00-C46AD86AC94B}" type="slidenum">
              <a:rPr lang="es-ES" smtClean="0"/>
              <a:pPr/>
              <a:t>5</a:t>
            </a:fld>
            <a:endParaRPr lang="es-ES"/>
          </a:p>
        </p:txBody>
      </p:sp>
    </p:spTree>
    <p:extLst>
      <p:ext uri="{BB962C8B-B14F-4D97-AF65-F5344CB8AC3E}">
        <p14:creationId xmlns:p14="http://schemas.microsoft.com/office/powerpoint/2010/main" val="255055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F6CB1781-B1D0-4DB3-AA00-C46AD86AC94B}" type="slidenum">
              <a:rPr lang="es-ES" smtClean="0"/>
              <a:pPr/>
              <a:t>8</a:t>
            </a:fld>
            <a:endParaRPr lang="es-ES"/>
          </a:p>
        </p:txBody>
      </p:sp>
    </p:spTree>
    <p:extLst>
      <p:ext uri="{BB962C8B-B14F-4D97-AF65-F5344CB8AC3E}">
        <p14:creationId xmlns:p14="http://schemas.microsoft.com/office/powerpoint/2010/main" val="3129745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F6CB1781-B1D0-4DB3-AA00-C46AD86AC94B}" type="slidenum">
              <a:rPr lang="es-ES" smtClean="0"/>
              <a:pPr/>
              <a:t>9</a:t>
            </a:fld>
            <a:endParaRPr lang="es-ES"/>
          </a:p>
        </p:txBody>
      </p:sp>
    </p:spTree>
    <p:extLst>
      <p:ext uri="{BB962C8B-B14F-4D97-AF65-F5344CB8AC3E}">
        <p14:creationId xmlns:p14="http://schemas.microsoft.com/office/powerpoint/2010/main" val="243831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A6B61-0718-4770-9FA2-3347CA56DED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5731ACD-0687-4851-855F-3F267425C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6B5D0E3-2E4A-47E2-8FEF-CE1E37D46E29}"/>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5" name="Marcador de pie de página 4">
            <a:extLst>
              <a:ext uri="{FF2B5EF4-FFF2-40B4-BE49-F238E27FC236}">
                <a16:creationId xmlns:a16="http://schemas.microsoft.com/office/drawing/2014/main" id="{56DFE330-8A21-48FB-8C91-83832326F1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0DD8D-E297-4D2C-B27D-E570F1236E68}"/>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66575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93CDC2-EAB2-46AB-BC84-B7B52D8749B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42CD49E-2E24-4DB4-98BE-97FB0C22798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3480848-4871-4EAE-B956-8C470BE96392}"/>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5" name="Marcador de pie de página 4">
            <a:extLst>
              <a:ext uri="{FF2B5EF4-FFF2-40B4-BE49-F238E27FC236}">
                <a16:creationId xmlns:a16="http://schemas.microsoft.com/office/drawing/2014/main" id="{58D89971-DCCE-47E6-BF74-8CB98166FB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668EA2-A337-44CF-8997-132F7578FD7D}"/>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128771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D97096-7869-4B5A-BA28-C15193DE13B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18BD74-44C8-40F5-BDA0-A4F3139EBA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44B2D2-9F9D-4F59-B3C8-974671945BAF}"/>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5" name="Marcador de pie de página 4">
            <a:extLst>
              <a:ext uri="{FF2B5EF4-FFF2-40B4-BE49-F238E27FC236}">
                <a16:creationId xmlns:a16="http://schemas.microsoft.com/office/drawing/2014/main" id="{E4872693-603A-49CE-BF82-99A82294A3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84D2F-079B-4C3E-8A03-1C7772C8F3AA}"/>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3711167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solidFill>
          <a:srgbClr val="F4F4F2"/>
        </a:solidFill>
        <a:effectLst/>
      </p:bgPr>
    </p:bg>
    <p:spTree>
      <p:nvGrpSpPr>
        <p:cNvPr id="1" name=""/>
        <p:cNvGrpSpPr/>
        <p:nvPr/>
      </p:nvGrpSpPr>
      <p:grpSpPr>
        <a:xfrm>
          <a:off x="0" y="0"/>
          <a:ext cx="0" cy="0"/>
          <a:chOff x="0" y="0"/>
          <a:chExt cx="0" cy="0"/>
        </a:xfrm>
      </p:grpSpPr>
      <p:sp>
        <p:nvSpPr>
          <p:cNvPr id="7" name="Marcador de número de diapositiva 1">
            <a:extLst>
              <a:ext uri="{FF2B5EF4-FFF2-40B4-BE49-F238E27FC236}">
                <a16:creationId xmlns:a16="http://schemas.microsoft.com/office/drawing/2014/main" id="{8FAF3598-1A46-9C90-895D-A0A647713D6D}"/>
              </a:ext>
            </a:extLst>
          </p:cNvPr>
          <p:cNvSpPr txBox="1">
            <a:spLocks/>
          </p:cNvSpPr>
          <p:nvPr userDrawn="1"/>
        </p:nvSpPr>
        <p:spPr>
          <a:xfrm>
            <a:off x="11458529" y="6471849"/>
            <a:ext cx="376353" cy="167418"/>
          </a:xfrm>
          <a:prstGeom prst="rect">
            <a:avLst/>
          </a:prstGeom>
        </p:spPr>
        <p:txBody>
          <a:bodyPr wrap="square" lIns="0" tIns="0" rIns="0" bIns="0">
            <a:spAutoFit/>
          </a:bodyPr>
          <a:lstStyle>
            <a:defPPr>
              <a:defRPr lang="es-ES"/>
            </a:defPPr>
            <a:lvl1pPr marL="0" algn="l" defTabSz="524637" rtl="0" eaLnBrk="1" latinLnBrk="0" hangingPunct="1">
              <a:defRPr sz="2100" kern="1200">
                <a:solidFill>
                  <a:schemeClr val="tx1"/>
                </a:solidFill>
                <a:latin typeface="+mn-lt"/>
                <a:ea typeface="+mn-ea"/>
                <a:cs typeface="+mn-cs"/>
              </a:defRPr>
            </a:lvl1pPr>
            <a:lvl2pPr marL="524637" algn="l" defTabSz="524637" rtl="0" eaLnBrk="1" latinLnBrk="0" hangingPunct="1">
              <a:defRPr sz="2100" kern="1200">
                <a:solidFill>
                  <a:schemeClr val="tx1"/>
                </a:solidFill>
                <a:latin typeface="+mn-lt"/>
                <a:ea typeface="+mn-ea"/>
                <a:cs typeface="+mn-cs"/>
              </a:defRPr>
            </a:lvl2pPr>
            <a:lvl3pPr marL="1049274" algn="l" defTabSz="524637" rtl="0" eaLnBrk="1" latinLnBrk="0" hangingPunct="1">
              <a:defRPr sz="2100" kern="1200">
                <a:solidFill>
                  <a:schemeClr val="tx1"/>
                </a:solidFill>
                <a:latin typeface="+mn-lt"/>
                <a:ea typeface="+mn-ea"/>
                <a:cs typeface="+mn-cs"/>
              </a:defRPr>
            </a:lvl3pPr>
            <a:lvl4pPr marL="1573911" algn="l" defTabSz="524637" rtl="0" eaLnBrk="1" latinLnBrk="0" hangingPunct="1">
              <a:defRPr sz="2100" kern="1200">
                <a:solidFill>
                  <a:schemeClr val="tx1"/>
                </a:solidFill>
                <a:latin typeface="+mn-lt"/>
                <a:ea typeface="+mn-ea"/>
                <a:cs typeface="+mn-cs"/>
              </a:defRPr>
            </a:lvl4pPr>
            <a:lvl5pPr marL="2098548" algn="l" defTabSz="524637" rtl="0" eaLnBrk="1" latinLnBrk="0" hangingPunct="1">
              <a:defRPr sz="2100" kern="1200">
                <a:solidFill>
                  <a:schemeClr val="tx1"/>
                </a:solidFill>
                <a:latin typeface="+mn-lt"/>
                <a:ea typeface="+mn-ea"/>
                <a:cs typeface="+mn-cs"/>
              </a:defRPr>
            </a:lvl5pPr>
            <a:lvl6pPr marL="2623185" algn="l" defTabSz="524637" rtl="0" eaLnBrk="1" latinLnBrk="0" hangingPunct="1">
              <a:defRPr sz="2100" kern="1200">
                <a:solidFill>
                  <a:schemeClr val="tx1"/>
                </a:solidFill>
                <a:latin typeface="+mn-lt"/>
                <a:ea typeface="+mn-ea"/>
                <a:cs typeface="+mn-cs"/>
              </a:defRPr>
            </a:lvl6pPr>
            <a:lvl7pPr marL="3147822" algn="l" defTabSz="524637" rtl="0" eaLnBrk="1" latinLnBrk="0" hangingPunct="1">
              <a:defRPr sz="2100" kern="1200">
                <a:solidFill>
                  <a:schemeClr val="tx1"/>
                </a:solidFill>
                <a:latin typeface="+mn-lt"/>
                <a:ea typeface="+mn-ea"/>
                <a:cs typeface="+mn-cs"/>
              </a:defRPr>
            </a:lvl7pPr>
            <a:lvl8pPr marL="3672459" algn="l" defTabSz="524637" rtl="0" eaLnBrk="1" latinLnBrk="0" hangingPunct="1">
              <a:defRPr sz="2100" kern="1200">
                <a:solidFill>
                  <a:schemeClr val="tx1"/>
                </a:solidFill>
                <a:latin typeface="+mn-lt"/>
                <a:ea typeface="+mn-ea"/>
                <a:cs typeface="+mn-cs"/>
              </a:defRPr>
            </a:lvl8pPr>
            <a:lvl9pPr marL="4197096" algn="l" defTabSz="524637" rtl="0" eaLnBrk="1" latinLnBrk="0" hangingPunct="1">
              <a:defRPr sz="2100" kern="1200">
                <a:solidFill>
                  <a:schemeClr val="tx1"/>
                </a:solidFill>
                <a:latin typeface="+mn-lt"/>
                <a:ea typeface="+mn-ea"/>
                <a:cs typeface="+mn-cs"/>
              </a:defRPr>
            </a:lvl9pPr>
          </a:lstStyle>
          <a:p>
            <a:pPr algn="r"/>
            <a:fld id="{7ECE4A82-5AD9-4CC1-8407-967E1D675E69}" type="slidenum">
              <a:rPr lang="en-GB" sz="1088" smtClean="0">
                <a:solidFill>
                  <a:srgbClr val="094470"/>
                </a:solidFill>
                <a:latin typeface="FS Emeric Light" panose="02000503040000020004" pitchFamily="2" charset="77"/>
              </a:rPr>
              <a:pPr algn="r"/>
              <a:t>‹Nº›</a:t>
            </a:fld>
            <a:r>
              <a:rPr lang="en-GB" sz="1088">
                <a:solidFill>
                  <a:srgbClr val="094470"/>
                </a:solidFill>
                <a:latin typeface="FS Emeric Light" panose="02000503040000020004" pitchFamily="2" charset="77"/>
              </a:rPr>
              <a:t> </a:t>
            </a:r>
          </a:p>
        </p:txBody>
      </p:sp>
    </p:spTree>
    <p:extLst>
      <p:ext uri="{BB962C8B-B14F-4D97-AF65-F5344CB8AC3E}">
        <p14:creationId xmlns:p14="http://schemas.microsoft.com/office/powerpoint/2010/main" val="3754311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raportada - blue">
    <p:spTree>
      <p:nvGrpSpPr>
        <p:cNvPr id="1" name=""/>
        <p:cNvGrpSpPr/>
        <p:nvPr/>
      </p:nvGrpSpPr>
      <p:grpSpPr>
        <a:xfrm>
          <a:off x="0" y="0"/>
          <a:ext cx="0" cy="0"/>
          <a:chOff x="0" y="0"/>
          <a:chExt cx="0" cy="0"/>
        </a:xfrm>
      </p:grpSpPr>
      <p:sp>
        <p:nvSpPr>
          <p:cNvPr id="7" name="Rectangle 6"/>
          <p:cNvSpPr/>
          <p:nvPr userDrawn="1"/>
        </p:nvSpPr>
        <p:spPr bwMode="auto">
          <a:xfrm>
            <a:off x="1" y="0"/>
            <a:ext cx="12191999" cy="6858000"/>
          </a:xfrm>
          <a:prstGeom prst="rect">
            <a:avLst/>
          </a:prstGeom>
          <a:solidFill>
            <a:srgbClr val="004571"/>
          </a:solidFill>
          <a:ln w="9525" cap="flat" cmpd="sng" algn="ctr">
            <a:noFill/>
            <a:prstDash val="solid"/>
            <a:round/>
            <a:headEnd type="none" w="med" len="med"/>
            <a:tailEnd type="none" w="med" len="med"/>
          </a:ln>
          <a:effectLst/>
        </p:spPr>
        <p:txBody>
          <a:bodyPr vert="horz" wrap="square" lIns="121920" tIns="121920" rIns="121920" bIns="12192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err="1">
              <a:solidFill>
                <a:schemeClr val="bg2"/>
              </a:solidFill>
              <a:effectLst/>
              <a:latin typeface="Verdana" pitchFamily="-110" charset="0"/>
              <a:ea typeface="ＭＳ Ｐゴシック" pitchFamily="-110" charset="-128"/>
              <a:cs typeface="ＭＳ Ｐゴシック" pitchFamily="-110" charset="-128"/>
            </a:endParaRPr>
          </a:p>
        </p:txBody>
      </p:sp>
      <p:sp>
        <p:nvSpPr>
          <p:cNvPr id="4" name="Rectangle 3"/>
          <p:cNvSpPr/>
          <p:nvPr userDrawn="1"/>
        </p:nvSpPr>
        <p:spPr>
          <a:xfrm>
            <a:off x="4869420" y="3161402"/>
            <a:ext cx="5040000" cy="707886"/>
          </a:xfrm>
          <a:prstGeom prst="rect">
            <a:avLst/>
          </a:prstGeom>
        </p:spPr>
        <p:txBody>
          <a:bodyPr wrap="square">
            <a:spAutoFit/>
          </a:bodyPr>
          <a:lstStyle/>
          <a:p>
            <a:pPr algn="l"/>
            <a:r>
              <a:rPr lang="en-US" sz="1000" b="0" i="0" u="none" strike="noStrike" baseline="0">
                <a:solidFill>
                  <a:schemeClr val="bg1"/>
                </a:solidFill>
                <a:latin typeface="FS Emeric Light" charset="0"/>
                <a:ea typeface="FS Emeric Light" charset="0"/>
                <a:cs typeface="FS Emeric Light" charset="0"/>
              </a:rPr>
              <a:t>This presentation is property of </a:t>
            </a:r>
            <a:r>
              <a:rPr lang="en" sz="1000" b="0" i="0" u="none" strike="noStrike" baseline="0">
                <a:solidFill>
                  <a:schemeClr val="bg1"/>
                </a:solidFill>
                <a:latin typeface="FS Emeric Light" charset="0"/>
                <a:ea typeface="FS Emeric Light" charset="0"/>
                <a:cs typeface="FS Emeric Light" charset="0"/>
              </a:rPr>
              <a:t>Global Power Generation, S.A.</a:t>
            </a:r>
            <a:br>
              <a:rPr lang="en-US" sz="1000" b="0" i="0" u="none" strike="noStrike" baseline="0">
                <a:solidFill>
                  <a:schemeClr val="bg1"/>
                </a:solidFill>
                <a:latin typeface="FS Emeric Light" charset="0"/>
                <a:ea typeface="FS Emeric Light" charset="0"/>
                <a:cs typeface="FS Emeric Light" charset="0"/>
              </a:rPr>
            </a:br>
            <a:r>
              <a:rPr lang="en-US" sz="1000" b="0" i="0" u="none" strike="noStrike" baseline="0">
                <a:solidFill>
                  <a:schemeClr val="bg1"/>
                </a:solidFill>
                <a:latin typeface="FS Emeric Light" charset="0"/>
                <a:ea typeface="FS Emeric Light" charset="0"/>
                <a:cs typeface="FS Emeric Light" charset="0"/>
              </a:rPr>
              <a:t>Both its content and design are for the exclusive use of its personnel.</a:t>
            </a:r>
          </a:p>
          <a:p>
            <a:pPr algn="l"/>
            <a:endParaRPr lang="en-US" sz="1000" b="0" i="0" u="none" strike="noStrike" baseline="0">
              <a:solidFill>
                <a:schemeClr val="bg1"/>
              </a:solidFill>
              <a:latin typeface="FS Emeric Light" charset="0"/>
              <a:ea typeface="FS Emeric Light" charset="0"/>
              <a:cs typeface="FS Emeric Light" charset="0"/>
            </a:endParaRPr>
          </a:p>
          <a:p>
            <a:pPr algn="l"/>
            <a:r>
              <a:rPr lang="en-US" sz="1000" b="0" i="0" u="none" strike="noStrike" baseline="0">
                <a:solidFill>
                  <a:schemeClr val="bg1"/>
                </a:solidFill>
                <a:latin typeface="FS Emeric Light" charset="0"/>
                <a:ea typeface="FS Emeric Light" charset="0"/>
                <a:cs typeface="FS Emeric Light" charset="0"/>
              </a:rPr>
              <a:t>© Copyright </a:t>
            </a:r>
            <a:r>
              <a:rPr lang="en" sz="1000" b="0" i="0" u="none" strike="noStrike" baseline="0">
                <a:solidFill>
                  <a:schemeClr val="bg1"/>
                </a:solidFill>
                <a:latin typeface="FS Emeric Light" charset="0"/>
                <a:ea typeface="FS Emeric Light" charset="0"/>
                <a:cs typeface="FS Emeric Light" charset="0"/>
              </a:rPr>
              <a:t>Global Power Generation, S.A.</a:t>
            </a:r>
            <a:endParaRPr lang="es-ES" sz="1000" b="0" i="0">
              <a:solidFill>
                <a:schemeClr val="bg1"/>
              </a:solidFill>
              <a:latin typeface="FS Emeric Light" charset="0"/>
              <a:ea typeface="FS Emeric Light" charset="0"/>
              <a:cs typeface="FS Emeric Light" charset="0"/>
            </a:endParaRPr>
          </a:p>
        </p:txBody>
      </p:sp>
      <p:sp>
        <p:nvSpPr>
          <p:cNvPr id="6" name="Inhaltsplatzhalter 4"/>
          <p:cNvSpPr txBox="1">
            <a:spLocks/>
          </p:cNvSpPr>
          <p:nvPr userDrawn="1"/>
        </p:nvSpPr>
        <p:spPr>
          <a:xfrm>
            <a:off x="4840152" y="2293908"/>
            <a:ext cx="5926973" cy="445000"/>
          </a:xfrm>
          <a:prstGeom prst="rect">
            <a:avLst/>
          </a:prstGeom>
        </p:spPr>
        <p:txBody>
          <a:bodyPr/>
          <a:lstStyle>
            <a:lvl1pPr algn="l" rtl="0" eaLnBrk="1" fontAlgn="base" hangingPunct="1">
              <a:spcBef>
                <a:spcPts val="1000"/>
              </a:spcBef>
              <a:spcAft>
                <a:spcPct val="0"/>
              </a:spcAft>
              <a:defRPr sz="1200" b="1" spc="-20">
                <a:solidFill>
                  <a:srgbClr val="000000"/>
                </a:solidFill>
                <a:latin typeface="Verdana" charset="0"/>
                <a:ea typeface="Verdana" charset="0"/>
                <a:cs typeface="Verdana" charset="0"/>
              </a:defRPr>
            </a:lvl1pPr>
            <a:lvl2pPr marL="173038" indent="-119063" algn="l" rtl="0" eaLnBrk="1" fontAlgn="base" hangingPunct="1">
              <a:spcBef>
                <a:spcPts val="300"/>
              </a:spcBef>
              <a:spcAft>
                <a:spcPct val="0"/>
              </a:spcAft>
              <a:buFont typeface="Arial"/>
              <a:buChar char="•"/>
              <a:tabLst/>
              <a:defRPr sz="1200" b="0" spc="-20">
                <a:solidFill>
                  <a:srgbClr val="000000"/>
                </a:solidFill>
                <a:latin typeface="Verdana" charset="0"/>
                <a:ea typeface="Verdana" charset="0"/>
                <a:cs typeface="Verdana" charset="0"/>
              </a:defRPr>
            </a:lvl2pPr>
            <a:lvl3pPr marL="368300" indent="-153988" algn="l" rtl="0" eaLnBrk="1" fontAlgn="base" hangingPunct="1">
              <a:spcBef>
                <a:spcPts val="0"/>
              </a:spcBef>
              <a:spcAft>
                <a:spcPct val="0"/>
              </a:spcAft>
              <a:buChar char="–"/>
              <a:defRPr sz="1200" b="0" spc="-20">
                <a:solidFill>
                  <a:srgbClr val="000000"/>
                </a:solidFill>
                <a:latin typeface="Verdana" charset="0"/>
                <a:ea typeface="Verdana" charset="0"/>
                <a:cs typeface="Verdana" charset="0"/>
              </a:defRPr>
            </a:lvl3pPr>
            <a:lvl4pPr marL="533400" indent="-123825" algn="l" rtl="0" eaLnBrk="1" fontAlgn="base" hangingPunct="1">
              <a:spcBef>
                <a:spcPts val="0"/>
              </a:spcBef>
              <a:spcAft>
                <a:spcPct val="0"/>
              </a:spcAft>
              <a:buFont typeface="Arial"/>
              <a:buChar char="•"/>
              <a:defRPr sz="1200" b="0" spc="-20">
                <a:solidFill>
                  <a:srgbClr val="000000"/>
                </a:solidFill>
                <a:latin typeface="Verdana" charset="0"/>
                <a:ea typeface="Verdana" charset="0"/>
                <a:cs typeface="Verdana" charset="0"/>
              </a:defRPr>
            </a:lvl4pPr>
            <a:lvl5pPr marL="730250" indent="-160338" algn="l" rtl="0" eaLnBrk="1" fontAlgn="base" hangingPunct="1">
              <a:spcBef>
                <a:spcPts val="0"/>
              </a:spcBef>
              <a:spcAft>
                <a:spcPct val="0"/>
              </a:spcAft>
              <a:buChar char="–"/>
              <a:defRPr sz="1200" b="0" spc="-20">
                <a:solidFill>
                  <a:srgbClr val="000000"/>
                </a:solidFill>
                <a:latin typeface="Verdana" charset="0"/>
                <a:ea typeface="Verdana" charset="0"/>
                <a:cs typeface="Verdana" charset="0"/>
              </a:defRPr>
            </a:lvl5pPr>
            <a:lvl6pPr marL="1830388" indent="-230188" algn="l" rtl="0" eaLnBrk="1" fontAlgn="base" hangingPunct="1">
              <a:spcBef>
                <a:spcPct val="5000"/>
              </a:spcBef>
              <a:spcAft>
                <a:spcPct val="0"/>
              </a:spcAft>
              <a:buChar char="–"/>
              <a:defRPr>
                <a:solidFill>
                  <a:schemeClr val="tx1"/>
                </a:solidFill>
                <a:latin typeface="+mn-lt"/>
                <a:ea typeface="+mn-ea"/>
              </a:defRPr>
            </a:lvl6pPr>
            <a:lvl7pPr marL="2287588" indent="-230188" algn="l" rtl="0" eaLnBrk="1" fontAlgn="base" hangingPunct="1">
              <a:spcBef>
                <a:spcPct val="5000"/>
              </a:spcBef>
              <a:spcAft>
                <a:spcPct val="0"/>
              </a:spcAft>
              <a:buChar char="–"/>
              <a:defRPr>
                <a:solidFill>
                  <a:schemeClr val="tx1"/>
                </a:solidFill>
                <a:latin typeface="+mn-lt"/>
                <a:ea typeface="+mn-ea"/>
              </a:defRPr>
            </a:lvl7pPr>
            <a:lvl8pPr marL="2744788" indent="-230188" algn="l" rtl="0" eaLnBrk="1" fontAlgn="base" hangingPunct="1">
              <a:spcBef>
                <a:spcPct val="5000"/>
              </a:spcBef>
              <a:spcAft>
                <a:spcPct val="0"/>
              </a:spcAft>
              <a:buChar char="–"/>
              <a:defRPr>
                <a:solidFill>
                  <a:schemeClr val="tx1"/>
                </a:solidFill>
                <a:latin typeface="+mn-lt"/>
                <a:ea typeface="+mn-ea"/>
              </a:defRPr>
            </a:lvl8pPr>
            <a:lvl9pPr marL="3201988" indent="-230188" algn="l" rtl="0" eaLnBrk="1" fontAlgn="base" hangingPunct="1">
              <a:spcBef>
                <a:spcPct val="5000"/>
              </a:spcBef>
              <a:spcAft>
                <a:spcPct val="0"/>
              </a:spcAft>
              <a:buChar char="–"/>
              <a:defRPr>
                <a:solidFill>
                  <a:schemeClr val="tx1"/>
                </a:solidFill>
                <a:latin typeface="+mn-lt"/>
                <a:ea typeface="+mn-ea"/>
              </a:defRPr>
            </a:lvl9pPr>
          </a:lstStyle>
          <a:p>
            <a:pPr>
              <a:spcBef>
                <a:spcPts val="0"/>
              </a:spcBef>
            </a:pPr>
            <a:r>
              <a:rPr lang="en-US" sz="2000" b="1" i="0" kern="0">
                <a:solidFill>
                  <a:schemeClr val="bg1"/>
                </a:solidFill>
                <a:latin typeface="FS Emeric" charset="0"/>
                <a:ea typeface="FS Emeric" charset="0"/>
                <a:cs typeface="FS Emeric" charset="0"/>
              </a:rPr>
              <a:t>Thanks</a:t>
            </a:r>
          </a:p>
        </p:txBody>
      </p:sp>
    </p:spTree>
    <p:extLst>
      <p:ext uri="{BB962C8B-B14F-4D97-AF65-F5344CB8AC3E}">
        <p14:creationId xmlns:p14="http://schemas.microsoft.com/office/powerpoint/2010/main" val="82398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F4F4F2"/>
        </a:solidFill>
        <a:effectLst/>
      </p:bgPr>
    </p:bg>
    <p:spTree>
      <p:nvGrpSpPr>
        <p:cNvPr id="1" name=""/>
        <p:cNvGrpSpPr/>
        <p:nvPr/>
      </p:nvGrpSpPr>
      <p:grpSpPr>
        <a:xfrm>
          <a:off x="0" y="0"/>
          <a:ext cx="0" cy="0"/>
          <a:chOff x="0" y="0"/>
          <a:chExt cx="0" cy="0"/>
        </a:xfrm>
      </p:grpSpPr>
      <p:sp>
        <p:nvSpPr>
          <p:cNvPr id="7" name="Marcador de número de diapositiva 1">
            <a:extLst>
              <a:ext uri="{FF2B5EF4-FFF2-40B4-BE49-F238E27FC236}">
                <a16:creationId xmlns:a16="http://schemas.microsoft.com/office/drawing/2014/main" id="{8FAF3598-1A46-9C90-895D-A0A647713D6D}"/>
              </a:ext>
            </a:extLst>
          </p:cNvPr>
          <p:cNvSpPr txBox="1">
            <a:spLocks/>
          </p:cNvSpPr>
          <p:nvPr userDrawn="1"/>
        </p:nvSpPr>
        <p:spPr>
          <a:xfrm>
            <a:off x="11458529" y="6471849"/>
            <a:ext cx="376353" cy="167418"/>
          </a:xfrm>
          <a:prstGeom prst="rect">
            <a:avLst/>
          </a:prstGeom>
        </p:spPr>
        <p:txBody>
          <a:bodyPr wrap="square" lIns="0" tIns="0" rIns="0" bIns="0">
            <a:spAutoFit/>
          </a:bodyPr>
          <a:lstStyle>
            <a:defPPr>
              <a:defRPr lang="es-ES"/>
            </a:defPPr>
            <a:lvl1pPr marL="0" algn="l" defTabSz="524637" rtl="0" eaLnBrk="1" latinLnBrk="0" hangingPunct="1">
              <a:defRPr sz="2100" kern="1200">
                <a:solidFill>
                  <a:schemeClr val="tx1"/>
                </a:solidFill>
                <a:latin typeface="+mn-lt"/>
                <a:ea typeface="+mn-ea"/>
                <a:cs typeface="+mn-cs"/>
              </a:defRPr>
            </a:lvl1pPr>
            <a:lvl2pPr marL="524637" algn="l" defTabSz="524637" rtl="0" eaLnBrk="1" latinLnBrk="0" hangingPunct="1">
              <a:defRPr sz="2100" kern="1200">
                <a:solidFill>
                  <a:schemeClr val="tx1"/>
                </a:solidFill>
                <a:latin typeface="+mn-lt"/>
                <a:ea typeface="+mn-ea"/>
                <a:cs typeface="+mn-cs"/>
              </a:defRPr>
            </a:lvl2pPr>
            <a:lvl3pPr marL="1049274" algn="l" defTabSz="524637" rtl="0" eaLnBrk="1" latinLnBrk="0" hangingPunct="1">
              <a:defRPr sz="2100" kern="1200">
                <a:solidFill>
                  <a:schemeClr val="tx1"/>
                </a:solidFill>
                <a:latin typeface="+mn-lt"/>
                <a:ea typeface="+mn-ea"/>
                <a:cs typeface="+mn-cs"/>
              </a:defRPr>
            </a:lvl3pPr>
            <a:lvl4pPr marL="1573911" algn="l" defTabSz="524637" rtl="0" eaLnBrk="1" latinLnBrk="0" hangingPunct="1">
              <a:defRPr sz="2100" kern="1200">
                <a:solidFill>
                  <a:schemeClr val="tx1"/>
                </a:solidFill>
                <a:latin typeface="+mn-lt"/>
                <a:ea typeface="+mn-ea"/>
                <a:cs typeface="+mn-cs"/>
              </a:defRPr>
            </a:lvl4pPr>
            <a:lvl5pPr marL="2098548" algn="l" defTabSz="524637" rtl="0" eaLnBrk="1" latinLnBrk="0" hangingPunct="1">
              <a:defRPr sz="2100" kern="1200">
                <a:solidFill>
                  <a:schemeClr val="tx1"/>
                </a:solidFill>
                <a:latin typeface="+mn-lt"/>
                <a:ea typeface="+mn-ea"/>
                <a:cs typeface="+mn-cs"/>
              </a:defRPr>
            </a:lvl5pPr>
            <a:lvl6pPr marL="2623185" algn="l" defTabSz="524637" rtl="0" eaLnBrk="1" latinLnBrk="0" hangingPunct="1">
              <a:defRPr sz="2100" kern="1200">
                <a:solidFill>
                  <a:schemeClr val="tx1"/>
                </a:solidFill>
                <a:latin typeface="+mn-lt"/>
                <a:ea typeface="+mn-ea"/>
                <a:cs typeface="+mn-cs"/>
              </a:defRPr>
            </a:lvl6pPr>
            <a:lvl7pPr marL="3147822" algn="l" defTabSz="524637" rtl="0" eaLnBrk="1" latinLnBrk="0" hangingPunct="1">
              <a:defRPr sz="2100" kern="1200">
                <a:solidFill>
                  <a:schemeClr val="tx1"/>
                </a:solidFill>
                <a:latin typeface="+mn-lt"/>
                <a:ea typeface="+mn-ea"/>
                <a:cs typeface="+mn-cs"/>
              </a:defRPr>
            </a:lvl7pPr>
            <a:lvl8pPr marL="3672459" algn="l" defTabSz="524637" rtl="0" eaLnBrk="1" latinLnBrk="0" hangingPunct="1">
              <a:defRPr sz="2100" kern="1200">
                <a:solidFill>
                  <a:schemeClr val="tx1"/>
                </a:solidFill>
                <a:latin typeface="+mn-lt"/>
                <a:ea typeface="+mn-ea"/>
                <a:cs typeface="+mn-cs"/>
              </a:defRPr>
            </a:lvl8pPr>
            <a:lvl9pPr marL="4197096" algn="l" defTabSz="524637" rtl="0" eaLnBrk="1" latinLnBrk="0" hangingPunct="1">
              <a:defRPr sz="2100" kern="1200">
                <a:solidFill>
                  <a:schemeClr val="tx1"/>
                </a:solidFill>
                <a:latin typeface="+mn-lt"/>
                <a:ea typeface="+mn-ea"/>
                <a:cs typeface="+mn-cs"/>
              </a:defRPr>
            </a:lvl9pPr>
          </a:lstStyle>
          <a:p>
            <a:pPr algn="r"/>
            <a:fld id="{7ECE4A82-5AD9-4CC1-8407-967E1D675E69}" type="slidenum">
              <a:rPr lang="en-GB" sz="1088" smtClean="0">
                <a:solidFill>
                  <a:srgbClr val="094470"/>
                </a:solidFill>
                <a:latin typeface="FS Emeric Light" panose="02000503040000020004" pitchFamily="2" charset="77"/>
              </a:rPr>
              <a:pPr algn="r"/>
              <a:t>‹Nº›</a:t>
            </a:fld>
            <a:r>
              <a:rPr lang="en-GB" sz="1088">
                <a:solidFill>
                  <a:srgbClr val="094470"/>
                </a:solidFill>
                <a:latin typeface="FS Emeric Light" panose="02000503040000020004" pitchFamily="2" charset="77"/>
              </a:rPr>
              <a:t> </a:t>
            </a:r>
          </a:p>
        </p:txBody>
      </p:sp>
    </p:spTree>
    <p:extLst>
      <p:ext uri="{BB962C8B-B14F-4D97-AF65-F5344CB8AC3E}">
        <p14:creationId xmlns:p14="http://schemas.microsoft.com/office/powerpoint/2010/main" val="106395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adilla">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70AFEE7-2AF7-E039-AB3E-37828E80ADF0}"/>
              </a:ext>
            </a:extLst>
          </p:cNvPr>
          <p:cNvSpPr/>
          <p:nvPr userDrawn="1"/>
        </p:nvSpPr>
        <p:spPr bwMode="auto">
          <a:xfrm>
            <a:off x="278306" y="215010"/>
            <a:ext cx="11691160" cy="6451020"/>
          </a:xfrm>
          <a:prstGeom prst="rect">
            <a:avLst/>
          </a:prstGeom>
          <a:solidFill>
            <a:srgbClr val="084571"/>
          </a:solidFill>
          <a:ln w="9525" cap="flat" cmpd="sng" algn="ctr">
            <a:noFill/>
            <a:prstDash val="solid"/>
            <a:round/>
            <a:headEnd type="none" w="med" len="med"/>
            <a:tailEnd type="none" w="med" len="med"/>
          </a:ln>
          <a:effectLst/>
        </p:spPr>
        <p:txBody>
          <a:bodyPr vert="horz" wrap="square" lIns="110646" tIns="110646" rIns="110646" bIns="110646" numCol="1" rtlCol="0" anchor="t" anchorCtr="0" compatLnSpc="1">
            <a:prstTxWarp prst="textNoShape">
              <a:avLst/>
            </a:prstTxWarp>
          </a:bodyPr>
          <a:lstStyle/>
          <a:p>
            <a:pPr marL="0" marR="0" indent="0" algn="l" defTabSz="1106428" rtl="0" eaLnBrk="0" fontAlgn="base" latinLnBrk="0" hangingPunct="0">
              <a:lnSpc>
                <a:spcPct val="100000"/>
              </a:lnSpc>
              <a:spcBef>
                <a:spcPct val="0"/>
              </a:spcBef>
              <a:spcAft>
                <a:spcPct val="0"/>
              </a:spcAft>
              <a:buClrTx/>
              <a:buSzTx/>
              <a:buFontTx/>
              <a:buNone/>
              <a:tabLst/>
            </a:pPr>
            <a:endParaRPr kumimoji="0" lang="en-US" sz="1723" b="0" i="0" u="none" strike="noStrike" cap="none" normalizeH="0" baseline="0">
              <a:ln>
                <a:noFill/>
              </a:ln>
              <a:solidFill>
                <a:srgbClr val="0023FF"/>
              </a:solidFill>
              <a:effectLst/>
              <a:latin typeface="Verdana" pitchFamily="-110" charset="0"/>
              <a:ea typeface="ＭＳ Ｐゴシック" pitchFamily="-110" charset="-128"/>
              <a:cs typeface="ＭＳ Ｐゴシック" pitchFamily="-110" charset="-128"/>
            </a:endParaRPr>
          </a:p>
        </p:txBody>
      </p:sp>
      <p:grpSp>
        <p:nvGrpSpPr>
          <p:cNvPr id="7" name="Grupo 6">
            <a:extLst>
              <a:ext uri="{FF2B5EF4-FFF2-40B4-BE49-F238E27FC236}">
                <a16:creationId xmlns:a16="http://schemas.microsoft.com/office/drawing/2014/main" id="{2D4809E9-971C-8918-A7DF-A3A3CD419BE5}"/>
              </a:ext>
            </a:extLst>
          </p:cNvPr>
          <p:cNvGrpSpPr/>
          <p:nvPr userDrawn="1"/>
        </p:nvGrpSpPr>
        <p:grpSpPr>
          <a:xfrm>
            <a:off x="9567436" y="621477"/>
            <a:ext cx="1855904" cy="816367"/>
            <a:chOff x="8474905" y="685350"/>
            <a:chExt cx="1643973" cy="900271"/>
          </a:xfrm>
        </p:grpSpPr>
        <p:pic>
          <p:nvPicPr>
            <p:cNvPr id="8" name="Gráfico 7">
              <a:extLst>
                <a:ext uri="{FF2B5EF4-FFF2-40B4-BE49-F238E27FC236}">
                  <a16:creationId xmlns:a16="http://schemas.microsoft.com/office/drawing/2014/main" id="{2AF95288-193E-69A3-FA67-3364B14F99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4905" y="685350"/>
              <a:ext cx="1643973" cy="900271"/>
            </a:xfrm>
            <a:prstGeom prst="rect">
              <a:avLst/>
            </a:prstGeom>
          </p:spPr>
        </p:pic>
        <p:pic>
          <p:nvPicPr>
            <p:cNvPr id="9" name="Gráfico 8">
              <a:extLst>
                <a:ext uri="{FF2B5EF4-FFF2-40B4-BE49-F238E27FC236}">
                  <a16:creationId xmlns:a16="http://schemas.microsoft.com/office/drawing/2014/main" id="{89B38ACE-54A2-57E8-5B5E-4D71AB28FD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4905" y="685350"/>
              <a:ext cx="1643973" cy="900271"/>
            </a:xfrm>
            <a:prstGeom prst="rect">
              <a:avLst/>
            </a:prstGeom>
          </p:spPr>
        </p:pic>
      </p:grpSp>
    </p:spTree>
    <p:extLst>
      <p:ext uri="{BB962C8B-B14F-4D97-AF65-F5344CB8AC3E}">
        <p14:creationId xmlns:p14="http://schemas.microsoft.com/office/powerpoint/2010/main" val="3928340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317710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5" y="4406901"/>
            <a:ext cx="10363201" cy="1362075"/>
          </a:xfrm>
        </p:spPr>
        <p:txBody>
          <a:bodyPr anchor="t"/>
          <a:lstStyle>
            <a:lvl1pPr algn="l">
              <a:defRPr sz="4171" b="1" cap="all"/>
            </a:lvl1pPr>
          </a:lstStyle>
          <a:p>
            <a:r>
              <a:rPr lang="es-ES_tradnl"/>
              <a:t>Clic para editar título</a:t>
            </a:r>
            <a:endParaRPr lang="es-ES"/>
          </a:p>
        </p:txBody>
      </p:sp>
      <p:sp>
        <p:nvSpPr>
          <p:cNvPr id="3" name="Marcador de texto 2"/>
          <p:cNvSpPr>
            <a:spLocks noGrp="1"/>
          </p:cNvSpPr>
          <p:nvPr>
            <p:ph type="body" idx="1"/>
          </p:nvPr>
        </p:nvSpPr>
        <p:spPr>
          <a:xfrm>
            <a:off x="963085" y="2906715"/>
            <a:ext cx="10363201" cy="1500187"/>
          </a:xfrm>
        </p:spPr>
        <p:txBody>
          <a:bodyPr anchor="b"/>
          <a:lstStyle>
            <a:lvl1pPr marL="0" indent="0">
              <a:buNone/>
              <a:defRPr sz="2086">
                <a:solidFill>
                  <a:schemeClr val="tx1">
                    <a:tint val="75000"/>
                  </a:schemeClr>
                </a:solidFill>
              </a:defRPr>
            </a:lvl1pPr>
            <a:lvl2pPr marL="475741" indent="0">
              <a:buNone/>
              <a:defRPr sz="1904">
                <a:solidFill>
                  <a:schemeClr val="tx1">
                    <a:tint val="75000"/>
                  </a:schemeClr>
                </a:solidFill>
              </a:defRPr>
            </a:lvl2pPr>
            <a:lvl3pPr marL="951482" indent="0">
              <a:buNone/>
              <a:defRPr sz="1632">
                <a:solidFill>
                  <a:schemeClr val="tx1">
                    <a:tint val="75000"/>
                  </a:schemeClr>
                </a:solidFill>
              </a:defRPr>
            </a:lvl3pPr>
            <a:lvl4pPr marL="1427222" indent="0">
              <a:buNone/>
              <a:defRPr sz="1451">
                <a:solidFill>
                  <a:schemeClr val="tx1">
                    <a:tint val="75000"/>
                  </a:schemeClr>
                </a:solidFill>
              </a:defRPr>
            </a:lvl4pPr>
            <a:lvl5pPr marL="1902963" indent="0">
              <a:buNone/>
              <a:defRPr sz="1451">
                <a:solidFill>
                  <a:schemeClr val="tx1">
                    <a:tint val="75000"/>
                  </a:schemeClr>
                </a:solidFill>
              </a:defRPr>
            </a:lvl5pPr>
            <a:lvl6pPr marL="2378704" indent="0">
              <a:buNone/>
              <a:defRPr sz="1451">
                <a:solidFill>
                  <a:schemeClr val="tx1">
                    <a:tint val="75000"/>
                  </a:schemeClr>
                </a:solidFill>
              </a:defRPr>
            </a:lvl6pPr>
            <a:lvl7pPr marL="2854445" indent="0">
              <a:buNone/>
              <a:defRPr sz="1451">
                <a:solidFill>
                  <a:schemeClr val="tx1">
                    <a:tint val="75000"/>
                  </a:schemeClr>
                </a:solidFill>
              </a:defRPr>
            </a:lvl7pPr>
            <a:lvl8pPr marL="3330186" indent="0">
              <a:buNone/>
              <a:defRPr sz="1451">
                <a:solidFill>
                  <a:schemeClr val="tx1">
                    <a:tint val="75000"/>
                  </a:schemeClr>
                </a:solidFill>
              </a:defRPr>
            </a:lvl8pPr>
            <a:lvl9pPr marL="3805927" indent="0">
              <a:buNone/>
              <a:defRPr sz="1451">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2428167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719667" y="1765300"/>
            <a:ext cx="6377517" cy="4991100"/>
          </a:xfrm>
        </p:spPr>
        <p:txBody>
          <a:bodyPr/>
          <a:lstStyle>
            <a:lvl1pPr>
              <a:defRPr sz="2902"/>
            </a:lvl1pPr>
            <a:lvl2pPr>
              <a:defRPr sz="2539"/>
            </a:lvl2pPr>
            <a:lvl3pPr>
              <a:defRPr sz="2086"/>
            </a:lvl3pPr>
            <a:lvl4pPr>
              <a:defRPr sz="1904"/>
            </a:lvl4pPr>
            <a:lvl5pPr>
              <a:defRPr sz="1904"/>
            </a:lvl5pPr>
            <a:lvl6pPr>
              <a:defRPr sz="1904"/>
            </a:lvl6pPr>
            <a:lvl7pPr>
              <a:defRPr sz="1904"/>
            </a:lvl7pPr>
            <a:lvl8pPr>
              <a:defRPr sz="1904"/>
            </a:lvl8pPr>
            <a:lvl9pPr>
              <a:defRPr sz="1904"/>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7300385" y="1765300"/>
            <a:ext cx="6379633" cy="4991100"/>
          </a:xfrm>
        </p:spPr>
        <p:txBody>
          <a:bodyPr/>
          <a:lstStyle>
            <a:lvl1pPr>
              <a:defRPr sz="2902"/>
            </a:lvl1pPr>
            <a:lvl2pPr>
              <a:defRPr sz="2539"/>
            </a:lvl2pPr>
            <a:lvl3pPr>
              <a:defRPr sz="2086"/>
            </a:lvl3pPr>
            <a:lvl4pPr>
              <a:defRPr sz="1904"/>
            </a:lvl4pPr>
            <a:lvl5pPr>
              <a:defRPr sz="1904"/>
            </a:lvl5pPr>
            <a:lvl6pPr>
              <a:defRPr sz="1904"/>
            </a:lvl6pPr>
            <a:lvl7pPr>
              <a:defRPr sz="1904"/>
            </a:lvl7pPr>
            <a:lvl8pPr>
              <a:defRPr sz="1904"/>
            </a:lvl8pPr>
            <a:lvl9pPr>
              <a:defRPr sz="1904"/>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2946912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40"/>
            <a:ext cx="10972801"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1" y="1535115"/>
            <a:ext cx="5386917" cy="639762"/>
          </a:xfrm>
        </p:spPr>
        <p:txBody>
          <a:bodyPr anchor="b"/>
          <a:lstStyle>
            <a:lvl1pPr marL="0" indent="0">
              <a:buNone/>
              <a:defRPr sz="2539" b="1"/>
            </a:lvl1pPr>
            <a:lvl2pPr marL="475741" indent="0">
              <a:buNone/>
              <a:defRPr sz="2086" b="1"/>
            </a:lvl2pPr>
            <a:lvl3pPr marL="951482" indent="0">
              <a:buNone/>
              <a:defRPr sz="1904" b="1"/>
            </a:lvl3pPr>
            <a:lvl4pPr marL="1427222" indent="0">
              <a:buNone/>
              <a:defRPr sz="1632" b="1"/>
            </a:lvl4pPr>
            <a:lvl5pPr marL="1902963" indent="0">
              <a:buNone/>
              <a:defRPr sz="1632" b="1"/>
            </a:lvl5pPr>
            <a:lvl6pPr marL="2378704" indent="0">
              <a:buNone/>
              <a:defRPr sz="1632" b="1"/>
            </a:lvl6pPr>
            <a:lvl7pPr marL="2854445" indent="0">
              <a:buNone/>
              <a:defRPr sz="1632" b="1"/>
            </a:lvl7pPr>
            <a:lvl8pPr marL="3330186" indent="0">
              <a:buNone/>
              <a:defRPr sz="1632" b="1"/>
            </a:lvl8pPr>
            <a:lvl9pPr marL="3805927" indent="0">
              <a:buNone/>
              <a:defRPr sz="1632"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1" y="2174877"/>
            <a:ext cx="5386917" cy="3951288"/>
          </a:xfrm>
        </p:spPr>
        <p:txBody>
          <a:bodyPr/>
          <a:lstStyle>
            <a:lvl1pPr>
              <a:defRPr sz="2539"/>
            </a:lvl1pPr>
            <a:lvl2pPr>
              <a:defRPr sz="2086"/>
            </a:lvl2pPr>
            <a:lvl3pPr>
              <a:defRPr sz="1904"/>
            </a:lvl3pPr>
            <a:lvl4pPr>
              <a:defRPr sz="1632"/>
            </a:lvl4pPr>
            <a:lvl5pPr>
              <a:defRPr sz="1632"/>
            </a:lvl5pPr>
            <a:lvl6pPr>
              <a:defRPr sz="1632"/>
            </a:lvl6pPr>
            <a:lvl7pPr>
              <a:defRPr sz="1632"/>
            </a:lvl7pPr>
            <a:lvl8pPr>
              <a:defRPr sz="1632"/>
            </a:lvl8pPr>
            <a:lvl9pPr>
              <a:defRPr sz="163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5"/>
            <a:ext cx="5389033" cy="639762"/>
          </a:xfrm>
        </p:spPr>
        <p:txBody>
          <a:bodyPr anchor="b"/>
          <a:lstStyle>
            <a:lvl1pPr marL="0" indent="0">
              <a:buNone/>
              <a:defRPr sz="2539" b="1"/>
            </a:lvl1pPr>
            <a:lvl2pPr marL="475741" indent="0">
              <a:buNone/>
              <a:defRPr sz="2086" b="1"/>
            </a:lvl2pPr>
            <a:lvl3pPr marL="951482" indent="0">
              <a:buNone/>
              <a:defRPr sz="1904" b="1"/>
            </a:lvl3pPr>
            <a:lvl4pPr marL="1427222" indent="0">
              <a:buNone/>
              <a:defRPr sz="1632" b="1"/>
            </a:lvl4pPr>
            <a:lvl5pPr marL="1902963" indent="0">
              <a:buNone/>
              <a:defRPr sz="1632" b="1"/>
            </a:lvl5pPr>
            <a:lvl6pPr marL="2378704" indent="0">
              <a:buNone/>
              <a:defRPr sz="1632" b="1"/>
            </a:lvl6pPr>
            <a:lvl7pPr marL="2854445" indent="0">
              <a:buNone/>
              <a:defRPr sz="1632" b="1"/>
            </a:lvl7pPr>
            <a:lvl8pPr marL="3330186" indent="0">
              <a:buNone/>
              <a:defRPr sz="1632" b="1"/>
            </a:lvl8pPr>
            <a:lvl9pPr marL="3805927" indent="0">
              <a:buNone/>
              <a:defRPr sz="1632"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7"/>
            <a:ext cx="5389033" cy="3951288"/>
          </a:xfrm>
        </p:spPr>
        <p:txBody>
          <a:bodyPr/>
          <a:lstStyle>
            <a:lvl1pPr>
              <a:defRPr sz="2539"/>
            </a:lvl1pPr>
            <a:lvl2pPr>
              <a:defRPr sz="2086"/>
            </a:lvl2pPr>
            <a:lvl3pPr>
              <a:defRPr sz="1904"/>
            </a:lvl3pPr>
            <a:lvl4pPr>
              <a:defRPr sz="1632"/>
            </a:lvl4pPr>
            <a:lvl5pPr>
              <a:defRPr sz="1632"/>
            </a:lvl5pPr>
            <a:lvl6pPr>
              <a:defRPr sz="1632"/>
            </a:lvl6pPr>
            <a:lvl7pPr>
              <a:defRPr sz="1632"/>
            </a:lvl7pPr>
            <a:lvl8pPr>
              <a:defRPr sz="1632"/>
            </a:lvl8pPr>
            <a:lvl9pPr>
              <a:defRPr sz="1632"/>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1071889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346ED-4948-48C9-86D4-14671E88F2E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8406760-01BB-47FD-9B37-7B3C056DE17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34559D-EB3D-466B-BBC6-36CB1B912A07}"/>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5" name="Marcador de pie de página 4">
            <a:extLst>
              <a:ext uri="{FF2B5EF4-FFF2-40B4-BE49-F238E27FC236}">
                <a16:creationId xmlns:a16="http://schemas.microsoft.com/office/drawing/2014/main" id="{7CF6640D-2121-405E-8653-36A4C67C81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0A1E9CD-3FE7-46DA-8A38-3BB9A3F7F012}"/>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1320628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67810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3" name="Marcador de pie de página 2"/>
          <p:cNvSpPr>
            <a:spLocks noGrp="1"/>
          </p:cNvSpPr>
          <p:nvPr>
            <p:ph type="ftr" sz="quarter" idx="11"/>
          </p:nvPr>
        </p:nvSpPr>
        <p:spPr/>
        <p:txBody>
          <a:bodyPr/>
          <a:lstStyle/>
          <a:p>
            <a:endParaRPr lang="es-ES"/>
          </a:p>
        </p:txBody>
      </p:sp>
      <p:sp>
        <p:nvSpPr>
          <p:cNvPr id="5" name="Marcador de número de diapositiva 1">
            <a:extLst>
              <a:ext uri="{FF2B5EF4-FFF2-40B4-BE49-F238E27FC236}">
                <a16:creationId xmlns:a16="http://schemas.microsoft.com/office/drawing/2014/main" id="{CC3D2852-6B49-F0CD-47A3-7F3075F54A5F}"/>
              </a:ext>
            </a:extLst>
          </p:cNvPr>
          <p:cNvSpPr txBox="1">
            <a:spLocks/>
          </p:cNvSpPr>
          <p:nvPr userDrawn="1"/>
        </p:nvSpPr>
        <p:spPr>
          <a:xfrm>
            <a:off x="11458529" y="6471849"/>
            <a:ext cx="376353" cy="167418"/>
          </a:xfrm>
          <a:prstGeom prst="rect">
            <a:avLst/>
          </a:prstGeom>
        </p:spPr>
        <p:txBody>
          <a:bodyPr wrap="square" lIns="0" tIns="0" rIns="0" bIns="0">
            <a:spAutoFit/>
          </a:bodyPr>
          <a:lstStyle>
            <a:defPPr>
              <a:defRPr lang="es-ES"/>
            </a:defPPr>
            <a:lvl1pPr marL="0" algn="l" defTabSz="524637" rtl="0" eaLnBrk="1" latinLnBrk="0" hangingPunct="1">
              <a:defRPr sz="2100" kern="1200">
                <a:solidFill>
                  <a:schemeClr val="tx1"/>
                </a:solidFill>
                <a:latin typeface="+mn-lt"/>
                <a:ea typeface="+mn-ea"/>
                <a:cs typeface="+mn-cs"/>
              </a:defRPr>
            </a:lvl1pPr>
            <a:lvl2pPr marL="524637" algn="l" defTabSz="524637" rtl="0" eaLnBrk="1" latinLnBrk="0" hangingPunct="1">
              <a:defRPr sz="2100" kern="1200">
                <a:solidFill>
                  <a:schemeClr val="tx1"/>
                </a:solidFill>
                <a:latin typeface="+mn-lt"/>
                <a:ea typeface="+mn-ea"/>
                <a:cs typeface="+mn-cs"/>
              </a:defRPr>
            </a:lvl2pPr>
            <a:lvl3pPr marL="1049274" algn="l" defTabSz="524637" rtl="0" eaLnBrk="1" latinLnBrk="0" hangingPunct="1">
              <a:defRPr sz="2100" kern="1200">
                <a:solidFill>
                  <a:schemeClr val="tx1"/>
                </a:solidFill>
                <a:latin typeface="+mn-lt"/>
                <a:ea typeface="+mn-ea"/>
                <a:cs typeface="+mn-cs"/>
              </a:defRPr>
            </a:lvl3pPr>
            <a:lvl4pPr marL="1573911" algn="l" defTabSz="524637" rtl="0" eaLnBrk="1" latinLnBrk="0" hangingPunct="1">
              <a:defRPr sz="2100" kern="1200">
                <a:solidFill>
                  <a:schemeClr val="tx1"/>
                </a:solidFill>
                <a:latin typeface="+mn-lt"/>
                <a:ea typeface="+mn-ea"/>
                <a:cs typeface="+mn-cs"/>
              </a:defRPr>
            </a:lvl4pPr>
            <a:lvl5pPr marL="2098548" algn="l" defTabSz="524637" rtl="0" eaLnBrk="1" latinLnBrk="0" hangingPunct="1">
              <a:defRPr sz="2100" kern="1200">
                <a:solidFill>
                  <a:schemeClr val="tx1"/>
                </a:solidFill>
                <a:latin typeface="+mn-lt"/>
                <a:ea typeface="+mn-ea"/>
                <a:cs typeface="+mn-cs"/>
              </a:defRPr>
            </a:lvl5pPr>
            <a:lvl6pPr marL="2623185" algn="l" defTabSz="524637" rtl="0" eaLnBrk="1" latinLnBrk="0" hangingPunct="1">
              <a:defRPr sz="2100" kern="1200">
                <a:solidFill>
                  <a:schemeClr val="tx1"/>
                </a:solidFill>
                <a:latin typeface="+mn-lt"/>
                <a:ea typeface="+mn-ea"/>
                <a:cs typeface="+mn-cs"/>
              </a:defRPr>
            </a:lvl6pPr>
            <a:lvl7pPr marL="3147822" algn="l" defTabSz="524637" rtl="0" eaLnBrk="1" latinLnBrk="0" hangingPunct="1">
              <a:defRPr sz="2100" kern="1200">
                <a:solidFill>
                  <a:schemeClr val="tx1"/>
                </a:solidFill>
                <a:latin typeface="+mn-lt"/>
                <a:ea typeface="+mn-ea"/>
                <a:cs typeface="+mn-cs"/>
              </a:defRPr>
            </a:lvl7pPr>
            <a:lvl8pPr marL="3672459" algn="l" defTabSz="524637" rtl="0" eaLnBrk="1" latinLnBrk="0" hangingPunct="1">
              <a:defRPr sz="2100" kern="1200">
                <a:solidFill>
                  <a:schemeClr val="tx1"/>
                </a:solidFill>
                <a:latin typeface="+mn-lt"/>
                <a:ea typeface="+mn-ea"/>
                <a:cs typeface="+mn-cs"/>
              </a:defRPr>
            </a:lvl8pPr>
            <a:lvl9pPr marL="4197096" algn="l" defTabSz="524637" rtl="0" eaLnBrk="1" latinLnBrk="0" hangingPunct="1">
              <a:defRPr sz="2100" kern="1200">
                <a:solidFill>
                  <a:schemeClr val="tx1"/>
                </a:solidFill>
                <a:latin typeface="+mn-lt"/>
                <a:ea typeface="+mn-ea"/>
                <a:cs typeface="+mn-cs"/>
              </a:defRPr>
            </a:lvl9pPr>
          </a:lstStyle>
          <a:p>
            <a:pPr algn="r"/>
            <a:fld id="{7ECE4A82-5AD9-4CC1-8407-967E1D675E69}" type="slidenum">
              <a:rPr lang="en-GB" sz="1088" smtClean="0">
                <a:solidFill>
                  <a:srgbClr val="094470"/>
                </a:solidFill>
                <a:latin typeface="FS Emeric Light" panose="02000503040000020004" pitchFamily="2" charset="77"/>
              </a:rPr>
              <a:pPr algn="r"/>
              <a:t>‹Nº›</a:t>
            </a:fld>
            <a:r>
              <a:rPr lang="en-GB" sz="1088">
                <a:solidFill>
                  <a:srgbClr val="094470"/>
                </a:solidFill>
                <a:latin typeface="FS Emeric Light" panose="02000503040000020004" pitchFamily="2" charset="77"/>
              </a:rPr>
              <a:t> </a:t>
            </a:r>
          </a:p>
        </p:txBody>
      </p:sp>
    </p:spTree>
    <p:extLst>
      <p:ext uri="{BB962C8B-B14F-4D97-AF65-F5344CB8AC3E}">
        <p14:creationId xmlns:p14="http://schemas.microsoft.com/office/powerpoint/2010/main" val="767129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1"/>
            <a:ext cx="4011085" cy="1162050"/>
          </a:xfrm>
        </p:spPr>
        <p:txBody>
          <a:bodyPr anchor="b"/>
          <a:lstStyle>
            <a:lvl1pPr algn="l">
              <a:defRPr sz="2086" b="1"/>
            </a:lvl1pPr>
          </a:lstStyle>
          <a:p>
            <a:r>
              <a:rPr lang="es-ES_tradnl"/>
              <a:t>Clic para editar título</a:t>
            </a:r>
            <a:endParaRPr lang="es-ES"/>
          </a:p>
        </p:txBody>
      </p:sp>
      <p:sp>
        <p:nvSpPr>
          <p:cNvPr id="3" name="Marcador de contenido 2"/>
          <p:cNvSpPr>
            <a:spLocks noGrp="1"/>
          </p:cNvSpPr>
          <p:nvPr>
            <p:ph idx="1"/>
          </p:nvPr>
        </p:nvSpPr>
        <p:spPr>
          <a:xfrm>
            <a:off x="4766733" y="273052"/>
            <a:ext cx="6815667" cy="5853113"/>
          </a:xfrm>
        </p:spPr>
        <p:txBody>
          <a:bodyPr/>
          <a:lstStyle>
            <a:lvl1pPr>
              <a:defRPr sz="3355"/>
            </a:lvl1pPr>
            <a:lvl2pPr>
              <a:defRPr sz="2902"/>
            </a:lvl2pPr>
            <a:lvl3pPr>
              <a:defRPr sz="2539"/>
            </a:lvl3pPr>
            <a:lvl4pPr>
              <a:defRPr sz="2086"/>
            </a:lvl4pPr>
            <a:lvl5pPr>
              <a:defRPr sz="2086"/>
            </a:lvl5pPr>
            <a:lvl6pPr>
              <a:defRPr sz="2086"/>
            </a:lvl6pPr>
            <a:lvl7pPr>
              <a:defRPr sz="2086"/>
            </a:lvl7pPr>
            <a:lvl8pPr>
              <a:defRPr sz="2086"/>
            </a:lvl8pPr>
            <a:lvl9pPr>
              <a:defRPr sz="2086"/>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5" cy="4691063"/>
          </a:xfrm>
        </p:spPr>
        <p:txBody>
          <a:bodyPr/>
          <a:lstStyle>
            <a:lvl1pPr marL="0" indent="0">
              <a:buNone/>
              <a:defRPr sz="1451"/>
            </a:lvl1pPr>
            <a:lvl2pPr marL="475741" indent="0">
              <a:buNone/>
              <a:defRPr sz="1270"/>
            </a:lvl2pPr>
            <a:lvl3pPr marL="951482" indent="0">
              <a:buNone/>
              <a:defRPr sz="997"/>
            </a:lvl3pPr>
            <a:lvl4pPr marL="1427222" indent="0">
              <a:buNone/>
              <a:defRPr sz="907"/>
            </a:lvl4pPr>
            <a:lvl5pPr marL="1902963" indent="0">
              <a:buNone/>
              <a:defRPr sz="907"/>
            </a:lvl5pPr>
            <a:lvl6pPr marL="2378704" indent="0">
              <a:buNone/>
              <a:defRPr sz="907"/>
            </a:lvl6pPr>
            <a:lvl7pPr marL="2854445" indent="0">
              <a:buNone/>
              <a:defRPr sz="907"/>
            </a:lvl7pPr>
            <a:lvl8pPr marL="3330186" indent="0">
              <a:buNone/>
              <a:defRPr sz="907"/>
            </a:lvl8pPr>
            <a:lvl9pPr marL="3805927" indent="0">
              <a:buNone/>
              <a:defRPr sz="907"/>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2704625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86"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355"/>
            </a:lvl1pPr>
            <a:lvl2pPr marL="475741" indent="0">
              <a:buNone/>
              <a:defRPr sz="2902"/>
            </a:lvl2pPr>
            <a:lvl3pPr marL="951482" indent="0">
              <a:buNone/>
              <a:defRPr sz="2539"/>
            </a:lvl3pPr>
            <a:lvl4pPr marL="1427222" indent="0">
              <a:buNone/>
              <a:defRPr sz="2086"/>
            </a:lvl4pPr>
            <a:lvl5pPr marL="1902963" indent="0">
              <a:buNone/>
              <a:defRPr sz="2086"/>
            </a:lvl5pPr>
            <a:lvl6pPr marL="2378704" indent="0">
              <a:buNone/>
              <a:defRPr sz="2086"/>
            </a:lvl6pPr>
            <a:lvl7pPr marL="2854445" indent="0">
              <a:buNone/>
              <a:defRPr sz="2086"/>
            </a:lvl7pPr>
            <a:lvl8pPr marL="3330186" indent="0">
              <a:buNone/>
              <a:defRPr sz="2086"/>
            </a:lvl8pPr>
            <a:lvl9pPr marL="3805927" indent="0">
              <a:buNone/>
              <a:defRPr sz="2086"/>
            </a:lvl9pPr>
          </a:lstStyle>
          <a:p>
            <a:endParaRPr lang="es-ES"/>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51"/>
            </a:lvl1pPr>
            <a:lvl2pPr marL="475741" indent="0">
              <a:buNone/>
              <a:defRPr sz="1270"/>
            </a:lvl2pPr>
            <a:lvl3pPr marL="951482" indent="0">
              <a:buNone/>
              <a:defRPr sz="997"/>
            </a:lvl3pPr>
            <a:lvl4pPr marL="1427222" indent="0">
              <a:buNone/>
              <a:defRPr sz="907"/>
            </a:lvl4pPr>
            <a:lvl5pPr marL="1902963" indent="0">
              <a:buNone/>
              <a:defRPr sz="907"/>
            </a:lvl5pPr>
            <a:lvl6pPr marL="2378704" indent="0">
              <a:buNone/>
              <a:defRPr sz="907"/>
            </a:lvl6pPr>
            <a:lvl7pPr marL="2854445" indent="0">
              <a:buNone/>
              <a:defRPr sz="907"/>
            </a:lvl7pPr>
            <a:lvl8pPr marL="3330186" indent="0">
              <a:buNone/>
              <a:defRPr sz="907"/>
            </a:lvl8pPr>
            <a:lvl9pPr marL="3805927" indent="0">
              <a:buNone/>
              <a:defRPr sz="907"/>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671935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2029199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441519" y="303214"/>
            <a:ext cx="3238500" cy="6453187"/>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719667" y="303214"/>
            <a:ext cx="9518651" cy="6453187"/>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FB3CF57D-8E5F-514F-B3D2-0273D487A009}" type="datetimeFigureOut">
              <a:rPr lang="es-ES" smtClean="0"/>
              <a:pPr/>
              <a:t>26/01/2026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4C3E9E-B2FD-B446-AC6E-75F79F5755AD}" type="slidenum">
              <a:rPr lang="es-ES" smtClean="0"/>
              <a:pPr/>
              <a:t>‹Nº›</a:t>
            </a:fld>
            <a:endParaRPr lang="es-ES"/>
          </a:p>
        </p:txBody>
      </p:sp>
    </p:spTree>
    <p:extLst>
      <p:ext uri="{BB962C8B-B14F-4D97-AF65-F5344CB8AC3E}">
        <p14:creationId xmlns:p14="http://schemas.microsoft.com/office/powerpoint/2010/main" val="45619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F50782-18F3-4CDE-9FBA-B4A829E5CFA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B8FA92-1B89-443A-902E-BF6E3306BF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A66DFA-B176-41E4-BA51-EC6FA1A2A610}"/>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5" name="Marcador de pie de página 4">
            <a:extLst>
              <a:ext uri="{FF2B5EF4-FFF2-40B4-BE49-F238E27FC236}">
                <a16:creationId xmlns:a16="http://schemas.microsoft.com/office/drawing/2014/main" id="{C13BD981-91F8-49F9-9F1B-67EAF610A1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BD03F9-87C2-4B03-B6EC-1C1787ED1D1F}"/>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93385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7423E6-AA25-41E1-B18C-23FB75DAAB4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A26633C-BC74-4CD9-ADF5-BFC3102005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5CB30D3-C682-4015-B5CA-6379B967655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593B47A-A16F-444D-BFC2-C78FF74E541D}"/>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6" name="Marcador de pie de página 5">
            <a:extLst>
              <a:ext uri="{FF2B5EF4-FFF2-40B4-BE49-F238E27FC236}">
                <a16:creationId xmlns:a16="http://schemas.microsoft.com/office/drawing/2014/main" id="{E113FEE2-9205-4796-8D1F-0C1BD89F7F6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2C40CF-BEA2-4A5D-B6C8-5E02D1D07704}"/>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324370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08F29A-371D-4FC3-80B8-F05EA5601EF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75DF25F-0966-499B-B42E-E6F43BE0E0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522B99B-5C2A-4915-B580-7807A2008A9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84F9D58-DB2A-4787-8C64-8EA7ACB6A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A49824B-8A5A-4785-AF00-049292B7A7E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8F0C615-B0F5-481F-9D7C-1129CC6EE001}"/>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8" name="Marcador de pie de página 7">
            <a:extLst>
              <a:ext uri="{FF2B5EF4-FFF2-40B4-BE49-F238E27FC236}">
                <a16:creationId xmlns:a16="http://schemas.microsoft.com/office/drawing/2014/main" id="{828E66E3-99C8-4198-B827-5C7719F7268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66D7003-3AB4-4AED-B3A0-5890E2DC8ECA}"/>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15088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B5D7E5-F1E1-4546-BB88-2E4568BFAB2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3D6AA45-0A13-40E4-A817-74CB50A84EFE}"/>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4" name="Marcador de pie de página 3">
            <a:extLst>
              <a:ext uri="{FF2B5EF4-FFF2-40B4-BE49-F238E27FC236}">
                <a16:creationId xmlns:a16="http://schemas.microsoft.com/office/drawing/2014/main" id="{DBD237C4-307B-4FA9-9C65-0E3343B568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89A5DE-976D-4D98-86B9-6F65B9AF141D}"/>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388081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EC720D3-BF5E-4D9A-8C8E-59B1ABF515B2}"/>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3" name="Marcador de pie de página 2">
            <a:extLst>
              <a:ext uri="{FF2B5EF4-FFF2-40B4-BE49-F238E27FC236}">
                <a16:creationId xmlns:a16="http://schemas.microsoft.com/office/drawing/2014/main" id="{FF9151FF-648E-4A4F-9478-8FC80D87BD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D51EA2E-B184-4BCE-8563-D87BE2FC8A1A}"/>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36457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A1E95-410F-4639-8E88-6A98CF14C6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CDE4602-23CC-4D60-89DA-AAB723E80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7FEC6FF-F6AA-4535-B834-675302C5B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BA8FD17-C2DF-423D-A9A1-8F5C0636BAF4}"/>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6" name="Marcador de pie de página 5">
            <a:extLst>
              <a:ext uri="{FF2B5EF4-FFF2-40B4-BE49-F238E27FC236}">
                <a16:creationId xmlns:a16="http://schemas.microsoft.com/office/drawing/2014/main" id="{53987EDB-DF59-4CC2-BAC6-FF0AD6CBED2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DF6FED2-CB29-4230-BD77-57CB8AC92E9C}"/>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111679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95E0B9-DA6E-4257-B02C-91D11F7A9D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F71D269-29E8-4EC6-8CB9-1B2A10C44F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E1843A8-9AC0-4781-8C38-CC116531E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ECC0129-5D71-40A5-98E5-4885640DE66E}"/>
              </a:ext>
            </a:extLst>
          </p:cNvPr>
          <p:cNvSpPr>
            <a:spLocks noGrp="1"/>
          </p:cNvSpPr>
          <p:nvPr>
            <p:ph type="dt" sz="half" idx="10"/>
          </p:nvPr>
        </p:nvSpPr>
        <p:spPr/>
        <p:txBody>
          <a:bodyPr/>
          <a:lstStyle/>
          <a:p>
            <a:fld id="{92B6DB5B-59C0-4A82-B871-D70715AC5163}" type="datetimeFigureOut">
              <a:rPr lang="es-ES" smtClean="0"/>
              <a:t>26/01/2026</a:t>
            </a:fld>
            <a:endParaRPr lang="es-ES"/>
          </a:p>
        </p:txBody>
      </p:sp>
      <p:sp>
        <p:nvSpPr>
          <p:cNvPr id="6" name="Marcador de pie de página 5">
            <a:extLst>
              <a:ext uri="{FF2B5EF4-FFF2-40B4-BE49-F238E27FC236}">
                <a16:creationId xmlns:a16="http://schemas.microsoft.com/office/drawing/2014/main" id="{CAEE0DB0-1373-4ED5-B0A7-96A2BBA0B4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D75479-46CE-4B4B-B4F0-CC2718AADBD6}"/>
              </a:ext>
            </a:extLst>
          </p:cNvPr>
          <p:cNvSpPr>
            <a:spLocks noGrp="1"/>
          </p:cNvSpPr>
          <p:nvPr>
            <p:ph type="sldNum" sz="quarter" idx="12"/>
          </p:nvPr>
        </p:nvSpPr>
        <p:spPr/>
        <p:txBody>
          <a:bodyPr/>
          <a:lstStyle/>
          <a:p>
            <a:fld id="{76B74698-21EC-41BB-BC19-5754E4A3D0AE}" type="slidenum">
              <a:rPr lang="es-ES" smtClean="0"/>
              <a:t>‹Nº›</a:t>
            </a:fld>
            <a:endParaRPr lang="es-ES"/>
          </a:p>
        </p:txBody>
      </p:sp>
    </p:spTree>
    <p:extLst>
      <p:ext uri="{BB962C8B-B14F-4D97-AF65-F5344CB8AC3E}">
        <p14:creationId xmlns:p14="http://schemas.microsoft.com/office/powerpoint/2010/main" val="354369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B3B7FC-C2E3-4979-97D0-2AA985F25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419AC9-2A0D-4E35-AE6C-B4F60A8D3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386FA93-9187-4BB5-9EC5-F10C304E4A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6DB5B-59C0-4A82-B871-D70715AC5163}" type="datetimeFigureOut">
              <a:rPr lang="es-ES" smtClean="0"/>
              <a:t>26/01/2026</a:t>
            </a:fld>
            <a:endParaRPr lang="es-ES"/>
          </a:p>
        </p:txBody>
      </p:sp>
      <p:sp>
        <p:nvSpPr>
          <p:cNvPr id="5" name="Marcador de pie de página 4">
            <a:extLst>
              <a:ext uri="{FF2B5EF4-FFF2-40B4-BE49-F238E27FC236}">
                <a16:creationId xmlns:a16="http://schemas.microsoft.com/office/drawing/2014/main" id="{91671DE3-1FC8-46B9-8740-F66597F04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DA30A6C-C2D4-4C0C-AEC8-5D2DBCBB7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74698-21EC-41BB-BC19-5754E4A3D0AE}" type="slidenum">
              <a:rPr lang="es-ES" smtClean="0"/>
              <a:t>‹Nº›</a:t>
            </a:fld>
            <a:endParaRPr lang="es-ES"/>
          </a:p>
        </p:txBody>
      </p:sp>
    </p:spTree>
    <p:extLst>
      <p:ext uri="{BB962C8B-B14F-4D97-AF65-F5344CB8AC3E}">
        <p14:creationId xmlns:p14="http://schemas.microsoft.com/office/powerpoint/2010/main" val="3500918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40"/>
            <a:ext cx="10972801" cy="1143000"/>
          </a:xfrm>
          <a:prstGeom prst="rect">
            <a:avLst/>
          </a:prstGeom>
        </p:spPr>
        <p:txBody>
          <a:bodyPr vert="horz" lIns="104927" tIns="52464" rIns="104927" bIns="52464"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2"/>
            <a:ext cx="10972801" cy="4525963"/>
          </a:xfrm>
          <a:prstGeom prst="rect">
            <a:avLst/>
          </a:prstGeom>
        </p:spPr>
        <p:txBody>
          <a:bodyPr vert="horz" lIns="104927" tIns="52464" rIns="104927" bIns="52464"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1" y="6356351"/>
            <a:ext cx="2844800" cy="365125"/>
          </a:xfrm>
          <a:prstGeom prst="rect">
            <a:avLst/>
          </a:prstGeom>
        </p:spPr>
        <p:txBody>
          <a:bodyPr vert="horz" lIns="104927" tIns="52464" rIns="104927" bIns="52464" rtlCol="0" anchor="ctr"/>
          <a:lstStyle>
            <a:lvl1pPr algn="l">
              <a:defRPr sz="1270">
                <a:solidFill>
                  <a:schemeClr val="tx1">
                    <a:tint val="75000"/>
                  </a:schemeClr>
                </a:solidFill>
              </a:defRPr>
            </a:lvl1pPr>
          </a:lstStyle>
          <a:p>
            <a:fld id="{FB3CF57D-8E5F-514F-B3D2-0273D487A009}" type="datetimeFigureOut">
              <a:rPr lang="es-ES" smtClean="0"/>
              <a:pPr/>
              <a:t>26/01/2026</a:t>
            </a:fld>
            <a:endParaRPr lang="es-ES"/>
          </a:p>
        </p:txBody>
      </p:sp>
      <p:sp>
        <p:nvSpPr>
          <p:cNvPr id="5" name="Marcador de pie de página 4"/>
          <p:cNvSpPr>
            <a:spLocks noGrp="1"/>
          </p:cNvSpPr>
          <p:nvPr>
            <p:ph type="ftr" sz="quarter" idx="3"/>
          </p:nvPr>
        </p:nvSpPr>
        <p:spPr>
          <a:xfrm>
            <a:off x="4165601" y="6356351"/>
            <a:ext cx="3860800" cy="365125"/>
          </a:xfrm>
          <a:prstGeom prst="rect">
            <a:avLst/>
          </a:prstGeom>
        </p:spPr>
        <p:txBody>
          <a:bodyPr vert="horz" lIns="104927" tIns="52464" rIns="104927" bIns="52464" rtlCol="0" anchor="ctr"/>
          <a:lstStyle>
            <a:lvl1pPr algn="ctr">
              <a:defRPr sz="127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1" y="6356351"/>
            <a:ext cx="2844800" cy="365125"/>
          </a:xfrm>
          <a:prstGeom prst="rect">
            <a:avLst/>
          </a:prstGeom>
        </p:spPr>
        <p:txBody>
          <a:bodyPr vert="horz" lIns="104927" tIns="52464" rIns="104927" bIns="52464" rtlCol="0" anchor="ctr"/>
          <a:lstStyle>
            <a:lvl1pPr algn="r">
              <a:defRPr sz="1270">
                <a:solidFill>
                  <a:schemeClr val="tx1">
                    <a:tint val="75000"/>
                  </a:schemeClr>
                </a:solidFill>
              </a:defRPr>
            </a:lvl1pPr>
          </a:lstStyle>
          <a:p>
            <a:fld id="{A84C3E9E-B2FD-B446-AC6E-75F79F5755AD}" type="slidenum">
              <a:rPr lang="es-ES" smtClean="0"/>
              <a:pPr/>
              <a:t>‹Nº›</a:t>
            </a:fld>
            <a:endParaRPr lang="es-ES"/>
          </a:p>
        </p:txBody>
      </p:sp>
    </p:spTree>
    <p:extLst>
      <p:ext uri="{BB962C8B-B14F-4D97-AF65-F5344CB8AC3E}">
        <p14:creationId xmlns:p14="http://schemas.microsoft.com/office/powerpoint/2010/main" val="9314663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75741" rtl="0" eaLnBrk="1" latinLnBrk="0" hangingPunct="1">
        <a:spcBef>
          <a:spcPct val="0"/>
        </a:spcBef>
        <a:buNone/>
        <a:defRPr sz="4534" kern="1200">
          <a:solidFill>
            <a:schemeClr val="tx1"/>
          </a:solidFill>
          <a:latin typeface="+mj-lt"/>
          <a:ea typeface="+mj-ea"/>
          <a:cs typeface="+mj-cs"/>
        </a:defRPr>
      </a:lvl1pPr>
    </p:titleStyle>
    <p:bodyStyle>
      <a:lvl1pPr marL="356806" indent="-356806" algn="l" defTabSz="475741" rtl="0" eaLnBrk="1" latinLnBrk="0" hangingPunct="1">
        <a:spcBef>
          <a:spcPct val="20000"/>
        </a:spcBef>
        <a:buFont typeface="Arial"/>
        <a:buChar char="•"/>
        <a:defRPr sz="3355" kern="1200">
          <a:solidFill>
            <a:schemeClr val="tx1"/>
          </a:solidFill>
          <a:latin typeface="+mn-lt"/>
          <a:ea typeface="+mn-ea"/>
          <a:cs typeface="+mn-cs"/>
        </a:defRPr>
      </a:lvl1pPr>
      <a:lvl2pPr marL="773079" indent="-297338" algn="l" defTabSz="475741" rtl="0" eaLnBrk="1" latinLnBrk="0" hangingPunct="1">
        <a:spcBef>
          <a:spcPct val="20000"/>
        </a:spcBef>
        <a:buFont typeface="Arial"/>
        <a:buChar char="–"/>
        <a:defRPr sz="2902" kern="1200">
          <a:solidFill>
            <a:schemeClr val="tx1"/>
          </a:solidFill>
          <a:latin typeface="+mn-lt"/>
          <a:ea typeface="+mn-ea"/>
          <a:cs typeface="+mn-cs"/>
        </a:defRPr>
      </a:lvl2pPr>
      <a:lvl3pPr marL="1189353" indent="-237871" algn="l" defTabSz="475741" rtl="0" eaLnBrk="1" latinLnBrk="0" hangingPunct="1">
        <a:spcBef>
          <a:spcPct val="20000"/>
        </a:spcBef>
        <a:buFont typeface="Arial"/>
        <a:buChar char="•"/>
        <a:defRPr sz="2539" kern="1200">
          <a:solidFill>
            <a:schemeClr val="tx1"/>
          </a:solidFill>
          <a:latin typeface="+mn-lt"/>
          <a:ea typeface="+mn-ea"/>
          <a:cs typeface="+mn-cs"/>
        </a:defRPr>
      </a:lvl3pPr>
      <a:lvl4pPr marL="1665093" indent="-237871" algn="l" defTabSz="475741" rtl="0" eaLnBrk="1" latinLnBrk="0" hangingPunct="1">
        <a:spcBef>
          <a:spcPct val="20000"/>
        </a:spcBef>
        <a:buFont typeface="Arial"/>
        <a:buChar char="–"/>
        <a:defRPr sz="2086" kern="1200">
          <a:solidFill>
            <a:schemeClr val="tx1"/>
          </a:solidFill>
          <a:latin typeface="+mn-lt"/>
          <a:ea typeface="+mn-ea"/>
          <a:cs typeface="+mn-cs"/>
        </a:defRPr>
      </a:lvl4pPr>
      <a:lvl5pPr marL="2140834" indent="-237871" algn="l" defTabSz="475741" rtl="0" eaLnBrk="1" latinLnBrk="0" hangingPunct="1">
        <a:spcBef>
          <a:spcPct val="20000"/>
        </a:spcBef>
        <a:buFont typeface="Arial"/>
        <a:buChar char="»"/>
        <a:defRPr sz="2086" kern="1200">
          <a:solidFill>
            <a:schemeClr val="tx1"/>
          </a:solidFill>
          <a:latin typeface="+mn-lt"/>
          <a:ea typeface="+mn-ea"/>
          <a:cs typeface="+mn-cs"/>
        </a:defRPr>
      </a:lvl5pPr>
      <a:lvl6pPr marL="2616575" indent="-237871" algn="l" defTabSz="475741" rtl="0" eaLnBrk="1" latinLnBrk="0" hangingPunct="1">
        <a:spcBef>
          <a:spcPct val="20000"/>
        </a:spcBef>
        <a:buFont typeface="Arial"/>
        <a:buChar char="•"/>
        <a:defRPr sz="2086" kern="1200">
          <a:solidFill>
            <a:schemeClr val="tx1"/>
          </a:solidFill>
          <a:latin typeface="+mn-lt"/>
          <a:ea typeface="+mn-ea"/>
          <a:cs typeface="+mn-cs"/>
        </a:defRPr>
      </a:lvl6pPr>
      <a:lvl7pPr marL="3092316" indent="-237871" algn="l" defTabSz="475741" rtl="0" eaLnBrk="1" latinLnBrk="0" hangingPunct="1">
        <a:spcBef>
          <a:spcPct val="20000"/>
        </a:spcBef>
        <a:buFont typeface="Arial"/>
        <a:buChar char="•"/>
        <a:defRPr sz="2086" kern="1200">
          <a:solidFill>
            <a:schemeClr val="tx1"/>
          </a:solidFill>
          <a:latin typeface="+mn-lt"/>
          <a:ea typeface="+mn-ea"/>
          <a:cs typeface="+mn-cs"/>
        </a:defRPr>
      </a:lvl7pPr>
      <a:lvl8pPr marL="3568057" indent="-237871" algn="l" defTabSz="475741" rtl="0" eaLnBrk="1" latinLnBrk="0" hangingPunct="1">
        <a:spcBef>
          <a:spcPct val="20000"/>
        </a:spcBef>
        <a:buFont typeface="Arial"/>
        <a:buChar char="•"/>
        <a:defRPr sz="2086" kern="1200">
          <a:solidFill>
            <a:schemeClr val="tx1"/>
          </a:solidFill>
          <a:latin typeface="+mn-lt"/>
          <a:ea typeface="+mn-ea"/>
          <a:cs typeface="+mn-cs"/>
        </a:defRPr>
      </a:lvl8pPr>
      <a:lvl9pPr marL="4043798" indent="-237871" algn="l" defTabSz="475741" rtl="0" eaLnBrk="1" latinLnBrk="0" hangingPunct="1">
        <a:spcBef>
          <a:spcPct val="20000"/>
        </a:spcBef>
        <a:buFont typeface="Arial"/>
        <a:buChar char="•"/>
        <a:defRPr sz="2086" kern="1200">
          <a:solidFill>
            <a:schemeClr val="tx1"/>
          </a:solidFill>
          <a:latin typeface="+mn-lt"/>
          <a:ea typeface="+mn-ea"/>
          <a:cs typeface="+mn-cs"/>
        </a:defRPr>
      </a:lvl9pPr>
    </p:bodyStyle>
    <p:otherStyle>
      <a:defPPr>
        <a:defRPr lang="es-ES"/>
      </a:defPPr>
      <a:lvl1pPr marL="0" algn="l" defTabSz="475741" rtl="0" eaLnBrk="1" latinLnBrk="0" hangingPunct="1">
        <a:defRPr sz="1904" kern="1200">
          <a:solidFill>
            <a:schemeClr val="tx1"/>
          </a:solidFill>
          <a:latin typeface="+mn-lt"/>
          <a:ea typeface="+mn-ea"/>
          <a:cs typeface="+mn-cs"/>
        </a:defRPr>
      </a:lvl1pPr>
      <a:lvl2pPr marL="475741" algn="l" defTabSz="475741" rtl="0" eaLnBrk="1" latinLnBrk="0" hangingPunct="1">
        <a:defRPr sz="1904" kern="1200">
          <a:solidFill>
            <a:schemeClr val="tx1"/>
          </a:solidFill>
          <a:latin typeface="+mn-lt"/>
          <a:ea typeface="+mn-ea"/>
          <a:cs typeface="+mn-cs"/>
        </a:defRPr>
      </a:lvl2pPr>
      <a:lvl3pPr marL="951482" algn="l" defTabSz="475741" rtl="0" eaLnBrk="1" latinLnBrk="0" hangingPunct="1">
        <a:defRPr sz="1904" kern="1200">
          <a:solidFill>
            <a:schemeClr val="tx1"/>
          </a:solidFill>
          <a:latin typeface="+mn-lt"/>
          <a:ea typeface="+mn-ea"/>
          <a:cs typeface="+mn-cs"/>
        </a:defRPr>
      </a:lvl3pPr>
      <a:lvl4pPr marL="1427222" algn="l" defTabSz="475741" rtl="0" eaLnBrk="1" latinLnBrk="0" hangingPunct="1">
        <a:defRPr sz="1904" kern="1200">
          <a:solidFill>
            <a:schemeClr val="tx1"/>
          </a:solidFill>
          <a:latin typeface="+mn-lt"/>
          <a:ea typeface="+mn-ea"/>
          <a:cs typeface="+mn-cs"/>
        </a:defRPr>
      </a:lvl4pPr>
      <a:lvl5pPr marL="1902963" algn="l" defTabSz="475741" rtl="0" eaLnBrk="1" latinLnBrk="0" hangingPunct="1">
        <a:defRPr sz="1904" kern="1200">
          <a:solidFill>
            <a:schemeClr val="tx1"/>
          </a:solidFill>
          <a:latin typeface="+mn-lt"/>
          <a:ea typeface="+mn-ea"/>
          <a:cs typeface="+mn-cs"/>
        </a:defRPr>
      </a:lvl5pPr>
      <a:lvl6pPr marL="2378704" algn="l" defTabSz="475741" rtl="0" eaLnBrk="1" latinLnBrk="0" hangingPunct="1">
        <a:defRPr sz="1904" kern="1200">
          <a:solidFill>
            <a:schemeClr val="tx1"/>
          </a:solidFill>
          <a:latin typeface="+mn-lt"/>
          <a:ea typeface="+mn-ea"/>
          <a:cs typeface="+mn-cs"/>
        </a:defRPr>
      </a:lvl6pPr>
      <a:lvl7pPr marL="2854445" algn="l" defTabSz="475741" rtl="0" eaLnBrk="1" latinLnBrk="0" hangingPunct="1">
        <a:defRPr sz="1904" kern="1200">
          <a:solidFill>
            <a:schemeClr val="tx1"/>
          </a:solidFill>
          <a:latin typeface="+mn-lt"/>
          <a:ea typeface="+mn-ea"/>
          <a:cs typeface="+mn-cs"/>
        </a:defRPr>
      </a:lvl7pPr>
      <a:lvl8pPr marL="3330186" algn="l" defTabSz="475741" rtl="0" eaLnBrk="1" latinLnBrk="0" hangingPunct="1">
        <a:defRPr sz="1904" kern="1200">
          <a:solidFill>
            <a:schemeClr val="tx1"/>
          </a:solidFill>
          <a:latin typeface="+mn-lt"/>
          <a:ea typeface="+mn-ea"/>
          <a:cs typeface="+mn-cs"/>
        </a:defRPr>
      </a:lvl8pPr>
      <a:lvl9pPr marL="3805927" algn="l" defTabSz="475741"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ideo" Target="https://player.vimeo.com/video/932093779?app_id=122963"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tiff"/><Relationship Id="rId5" Type="http://schemas.openxmlformats.org/officeDocument/2006/relationships/image" Target="../media/image8.tiff"/><Relationship Id="rId10" Type="http://schemas.openxmlformats.org/officeDocument/2006/relationships/image" Target="../media/image13.png"/><Relationship Id="rId4" Type="http://schemas.openxmlformats.org/officeDocument/2006/relationships/image" Target="../media/image7.tiff"/><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www.linkedin.com/in/alfonso-ega%C3%B1a-huerta-49229213/?originalSubdomain=es" TargetMode="Externa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hyperlink" Target="https://www.linkedin.com/in/pedro-serrano-b52abb1a6/?originalSubdomain=es" TargetMode="External"/><Relationship Id="rId1" Type="http://schemas.openxmlformats.org/officeDocument/2006/relationships/slideLayout" Target="../slideLayouts/slideLayout7.xml"/><Relationship Id="rId6" Type="http://schemas.openxmlformats.org/officeDocument/2006/relationships/hyperlink" Target="https://www.linkedin.com/in/francisco-antonio-bustio-gutierrez-2084a6/?originalSubdomain=es" TargetMode="External"/><Relationship Id="rId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hyperlink" Target="https://www.linkedin.com/in/victor-durango-dominguez-a0533611/" TargetMode="Externa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13.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4470"/>
        </a:solidFill>
        <a:effectLst/>
      </p:bgPr>
    </p:bg>
    <p:spTree>
      <p:nvGrpSpPr>
        <p:cNvPr id="1" name=""/>
        <p:cNvGrpSpPr/>
        <p:nvPr/>
      </p:nvGrpSpPr>
      <p:grpSpPr>
        <a:xfrm>
          <a:off x="0" y="0"/>
          <a:ext cx="0" cy="0"/>
          <a:chOff x="0" y="0"/>
          <a:chExt cx="0" cy="0"/>
        </a:xfrm>
      </p:grpSpPr>
      <p:sp>
        <p:nvSpPr>
          <p:cNvPr id="6" name="Inhaltsplatzhalter 4">
            <a:extLst>
              <a:ext uri="{FF2B5EF4-FFF2-40B4-BE49-F238E27FC236}">
                <a16:creationId xmlns:a16="http://schemas.microsoft.com/office/drawing/2014/main" id="{90336692-2B4E-475C-BE77-07E472A0D64E}"/>
              </a:ext>
            </a:extLst>
          </p:cNvPr>
          <p:cNvSpPr txBox="1">
            <a:spLocks/>
          </p:cNvSpPr>
          <p:nvPr/>
        </p:nvSpPr>
        <p:spPr>
          <a:xfrm>
            <a:off x="1738096" y="2867456"/>
            <a:ext cx="5292924" cy="558166"/>
          </a:xfrm>
          <a:prstGeom prst="rect">
            <a:avLst/>
          </a:prstGeom>
        </p:spPr>
        <p:txBody>
          <a:bodyPr wrap="none" lIns="0" tIns="0" rIns="0" bIns="0">
            <a:spAutoFit/>
          </a:bodyPr>
          <a:lstStyle>
            <a:lvl1pPr algn="l" rtl="0" eaLnBrk="1" fontAlgn="base" hangingPunct="1">
              <a:spcBef>
                <a:spcPts val="1000"/>
              </a:spcBef>
              <a:spcAft>
                <a:spcPct val="0"/>
              </a:spcAft>
              <a:defRPr sz="1200" b="1" spc="-20">
                <a:solidFill>
                  <a:srgbClr val="000000"/>
                </a:solidFill>
                <a:latin typeface="Verdana" charset="0"/>
                <a:ea typeface="Verdana" charset="0"/>
                <a:cs typeface="Verdana" charset="0"/>
              </a:defRPr>
            </a:lvl1pPr>
            <a:lvl2pPr marL="173038" indent="-119063" algn="l" rtl="0" eaLnBrk="1" fontAlgn="base" hangingPunct="1">
              <a:spcBef>
                <a:spcPts val="300"/>
              </a:spcBef>
              <a:spcAft>
                <a:spcPct val="0"/>
              </a:spcAft>
              <a:buFont typeface="Arial"/>
              <a:buChar char="•"/>
              <a:tabLst/>
              <a:defRPr sz="1200" b="0" spc="-20">
                <a:solidFill>
                  <a:srgbClr val="000000"/>
                </a:solidFill>
                <a:latin typeface="Verdana" charset="0"/>
                <a:ea typeface="Verdana" charset="0"/>
                <a:cs typeface="Verdana" charset="0"/>
              </a:defRPr>
            </a:lvl2pPr>
            <a:lvl3pPr marL="368300" indent="-153988" algn="l" rtl="0" eaLnBrk="1" fontAlgn="base" hangingPunct="1">
              <a:spcBef>
                <a:spcPts val="0"/>
              </a:spcBef>
              <a:spcAft>
                <a:spcPct val="0"/>
              </a:spcAft>
              <a:buChar char="–"/>
              <a:defRPr sz="1200" b="0" spc="-20">
                <a:solidFill>
                  <a:srgbClr val="000000"/>
                </a:solidFill>
                <a:latin typeface="Verdana" charset="0"/>
                <a:ea typeface="Verdana" charset="0"/>
                <a:cs typeface="Verdana" charset="0"/>
              </a:defRPr>
            </a:lvl3pPr>
            <a:lvl4pPr marL="533400" indent="-123825" algn="l" rtl="0" eaLnBrk="1" fontAlgn="base" hangingPunct="1">
              <a:spcBef>
                <a:spcPts val="0"/>
              </a:spcBef>
              <a:spcAft>
                <a:spcPct val="0"/>
              </a:spcAft>
              <a:buFont typeface="Arial"/>
              <a:buChar char="•"/>
              <a:defRPr sz="1200" b="0" spc="-20">
                <a:solidFill>
                  <a:srgbClr val="000000"/>
                </a:solidFill>
                <a:latin typeface="Verdana" charset="0"/>
                <a:ea typeface="Verdana" charset="0"/>
                <a:cs typeface="Verdana" charset="0"/>
              </a:defRPr>
            </a:lvl4pPr>
            <a:lvl5pPr marL="730250" indent="-160338" algn="l" rtl="0" eaLnBrk="1" fontAlgn="base" hangingPunct="1">
              <a:spcBef>
                <a:spcPts val="0"/>
              </a:spcBef>
              <a:spcAft>
                <a:spcPct val="0"/>
              </a:spcAft>
              <a:buChar char="–"/>
              <a:defRPr sz="1200" b="0" spc="-20">
                <a:solidFill>
                  <a:srgbClr val="000000"/>
                </a:solidFill>
                <a:latin typeface="Verdana" charset="0"/>
                <a:ea typeface="Verdana" charset="0"/>
                <a:cs typeface="Verdana" charset="0"/>
              </a:defRPr>
            </a:lvl5pPr>
            <a:lvl6pPr marL="1830388" indent="-230188" algn="l" rtl="0" eaLnBrk="1" fontAlgn="base" hangingPunct="1">
              <a:spcBef>
                <a:spcPct val="5000"/>
              </a:spcBef>
              <a:spcAft>
                <a:spcPct val="0"/>
              </a:spcAft>
              <a:buChar char="–"/>
              <a:defRPr>
                <a:solidFill>
                  <a:schemeClr val="tx1"/>
                </a:solidFill>
                <a:latin typeface="+mn-lt"/>
                <a:ea typeface="+mn-ea"/>
              </a:defRPr>
            </a:lvl6pPr>
            <a:lvl7pPr marL="2287588" indent="-230188" algn="l" rtl="0" eaLnBrk="1" fontAlgn="base" hangingPunct="1">
              <a:spcBef>
                <a:spcPct val="5000"/>
              </a:spcBef>
              <a:spcAft>
                <a:spcPct val="0"/>
              </a:spcAft>
              <a:buChar char="–"/>
              <a:defRPr>
                <a:solidFill>
                  <a:schemeClr val="tx1"/>
                </a:solidFill>
                <a:latin typeface="+mn-lt"/>
                <a:ea typeface="+mn-ea"/>
              </a:defRPr>
            </a:lvl7pPr>
            <a:lvl8pPr marL="2744788" indent="-230188" algn="l" rtl="0" eaLnBrk="1" fontAlgn="base" hangingPunct="1">
              <a:spcBef>
                <a:spcPct val="5000"/>
              </a:spcBef>
              <a:spcAft>
                <a:spcPct val="0"/>
              </a:spcAft>
              <a:buChar char="–"/>
              <a:defRPr>
                <a:solidFill>
                  <a:schemeClr val="tx1"/>
                </a:solidFill>
                <a:latin typeface="+mn-lt"/>
                <a:ea typeface="+mn-ea"/>
              </a:defRPr>
            </a:lvl8pPr>
            <a:lvl9pPr marL="3201988" indent="-230188" algn="l" rtl="0" eaLnBrk="1" fontAlgn="base" hangingPunct="1">
              <a:spcBef>
                <a:spcPct val="5000"/>
              </a:spcBef>
              <a:spcAft>
                <a:spcPct val="0"/>
              </a:spcAft>
              <a:buChar char="–"/>
              <a:defRPr>
                <a:solidFill>
                  <a:schemeClr val="tx1"/>
                </a:solidFill>
                <a:latin typeface="+mn-lt"/>
                <a:ea typeface="+mn-ea"/>
              </a:defRPr>
            </a:lvl9pPr>
          </a:lstStyle>
          <a:p>
            <a:pPr defTabSz="475741">
              <a:spcBef>
                <a:spcPts val="0"/>
              </a:spcBef>
            </a:pPr>
            <a:r>
              <a:rPr lang="en-US" sz="3627" spc="-18">
                <a:solidFill>
                  <a:srgbClr val="FEFFFF"/>
                </a:solidFill>
                <a:latin typeface="FS Emeric SemiBold" panose="02000503040000020004" pitchFamily="2" charset="77"/>
                <a:ea typeface="Arial" charset="0"/>
                <a:cs typeface="Arial"/>
              </a:rPr>
              <a:t>Global Power Generation</a:t>
            </a:r>
          </a:p>
        </p:txBody>
      </p:sp>
      <p:sp>
        <p:nvSpPr>
          <p:cNvPr id="4" name="Marcador de texto 7">
            <a:extLst>
              <a:ext uri="{FF2B5EF4-FFF2-40B4-BE49-F238E27FC236}">
                <a16:creationId xmlns:a16="http://schemas.microsoft.com/office/drawing/2014/main" id="{73FB03E3-20C5-6259-D543-4787A4DF8918}"/>
              </a:ext>
            </a:extLst>
          </p:cNvPr>
          <p:cNvSpPr txBox="1">
            <a:spLocks/>
          </p:cNvSpPr>
          <p:nvPr/>
        </p:nvSpPr>
        <p:spPr>
          <a:xfrm>
            <a:off x="1738096" y="3543999"/>
            <a:ext cx="897682" cy="446597"/>
          </a:xfrm>
          <a:prstGeom prst="rect">
            <a:avLst/>
          </a:prstGeom>
        </p:spPr>
        <p:txBody>
          <a:bodyPr vert="horz" wrap="none" lIns="0" tIns="0" rIns="0" bIns="0" rtlCol="0">
            <a:spAutoFit/>
          </a:bodyPr>
          <a:lstStyle>
            <a:lvl1pPr marL="393478" indent="-393478" algn="l" defTabSz="524637" rtl="0" eaLnBrk="1" latinLnBrk="0" hangingPunct="1">
              <a:spcBef>
                <a:spcPct val="20000"/>
              </a:spcBef>
              <a:buFont typeface="Arial"/>
              <a:buChar char="•"/>
              <a:defRPr sz="3700" kern="1200">
                <a:solidFill>
                  <a:schemeClr val="tx1"/>
                </a:solidFill>
                <a:latin typeface="+mn-lt"/>
                <a:ea typeface="+mn-ea"/>
                <a:cs typeface="+mn-cs"/>
              </a:defRPr>
            </a:lvl1pPr>
            <a:lvl2pPr marL="852535" indent="-327898" algn="l" defTabSz="524637" rtl="0" eaLnBrk="1" latinLnBrk="0" hangingPunct="1">
              <a:spcBef>
                <a:spcPct val="20000"/>
              </a:spcBef>
              <a:buFont typeface="Arial"/>
              <a:buChar char="–"/>
              <a:defRPr sz="3200" kern="1200">
                <a:solidFill>
                  <a:schemeClr val="tx1"/>
                </a:solidFill>
                <a:latin typeface="+mn-lt"/>
                <a:ea typeface="+mn-ea"/>
                <a:cs typeface="+mn-cs"/>
              </a:defRPr>
            </a:lvl2pPr>
            <a:lvl3pPr marL="1311593" indent="-262319" algn="l" defTabSz="524637" rtl="0" eaLnBrk="1" latinLnBrk="0" hangingPunct="1">
              <a:spcBef>
                <a:spcPct val="20000"/>
              </a:spcBef>
              <a:buFont typeface="Arial"/>
              <a:buChar char="•"/>
              <a:defRPr sz="2800" kern="1200">
                <a:solidFill>
                  <a:schemeClr val="tx1"/>
                </a:solidFill>
                <a:latin typeface="+mn-lt"/>
                <a:ea typeface="+mn-ea"/>
                <a:cs typeface="+mn-cs"/>
              </a:defRPr>
            </a:lvl3pPr>
            <a:lvl4pPr marL="1836230" indent="-262319" algn="l" defTabSz="524637" rtl="0" eaLnBrk="1" latinLnBrk="0" hangingPunct="1">
              <a:spcBef>
                <a:spcPct val="20000"/>
              </a:spcBef>
              <a:buFont typeface="Arial"/>
              <a:buChar char="–"/>
              <a:defRPr sz="2300" kern="1200">
                <a:solidFill>
                  <a:schemeClr val="tx1"/>
                </a:solidFill>
                <a:latin typeface="+mn-lt"/>
                <a:ea typeface="+mn-ea"/>
                <a:cs typeface="+mn-cs"/>
              </a:defRPr>
            </a:lvl4pPr>
            <a:lvl5pPr marL="2360867" indent="-262319" algn="l" defTabSz="524637" rtl="0" eaLnBrk="1" latinLnBrk="0" hangingPunct="1">
              <a:spcBef>
                <a:spcPct val="20000"/>
              </a:spcBef>
              <a:buFont typeface="Arial"/>
              <a:buChar char="»"/>
              <a:defRPr sz="2300" kern="1200">
                <a:solidFill>
                  <a:schemeClr val="tx1"/>
                </a:solidFill>
                <a:latin typeface="+mn-lt"/>
                <a:ea typeface="+mn-ea"/>
                <a:cs typeface="+mn-cs"/>
              </a:defRPr>
            </a:lvl5pPr>
            <a:lvl6pPr marL="2885504" indent="-262319" algn="l" defTabSz="524637" rtl="0" eaLnBrk="1" latinLnBrk="0" hangingPunct="1">
              <a:spcBef>
                <a:spcPct val="20000"/>
              </a:spcBef>
              <a:buFont typeface="Arial"/>
              <a:buChar char="•"/>
              <a:defRPr sz="2300" kern="1200">
                <a:solidFill>
                  <a:schemeClr val="tx1"/>
                </a:solidFill>
                <a:latin typeface="+mn-lt"/>
                <a:ea typeface="+mn-ea"/>
                <a:cs typeface="+mn-cs"/>
              </a:defRPr>
            </a:lvl6pPr>
            <a:lvl7pPr marL="3410141" indent="-262319" algn="l" defTabSz="524637" rtl="0" eaLnBrk="1" latinLnBrk="0" hangingPunct="1">
              <a:spcBef>
                <a:spcPct val="20000"/>
              </a:spcBef>
              <a:buFont typeface="Arial"/>
              <a:buChar char="•"/>
              <a:defRPr sz="2300" kern="1200">
                <a:solidFill>
                  <a:schemeClr val="tx1"/>
                </a:solidFill>
                <a:latin typeface="+mn-lt"/>
                <a:ea typeface="+mn-ea"/>
                <a:cs typeface="+mn-cs"/>
              </a:defRPr>
            </a:lvl7pPr>
            <a:lvl8pPr marL="3934778" indent="-262319" algn="l" defTabSz="524637" rtl="0" eaLnBrk="1" latinLnBrk="0" hangingPunct="1">
              <a:spcBef>
                <a:spcPct val="20000"/>
              </a:spcBef>
              <a:buFont typeface="Arial"/>
              <a:buChar char="•"/>
              <a:defRPr sz="2300" kern="1200">
                <a:solidFill>
                  <a:schemeClr val="tx1"/>
                </a:solidFill>
                <a:latin typeface="+mn-lt"/>
                <a:ea typeface="+mn-ea"/>
                <a:cs typeface="+mn-cs"/>
              </a:defRPr>
            </a:lvl8pPr>
            <a:lvl9pPr marL="4459415" indent="-262319" algn="l" defTabSz="524637" rtl="0" eaLnBrk="1" latinLnBrk="0" hangingPunct="1">
              <a:spcBef>
                <a:spcPct val="20000"/>
              </a:spcBef>
              <a:buFont typeface="Arial"/>
              <a:buChar char="•"/>
              <a:defRPr sz="2300" kern="1200">
                <a:solidFill>
                  <a:schemeClr val="tx1"/>
                </a:solidFill>
                <a:latin typeface="+mn-lt"/>
                <a:ea typeface="+mn-ea"/>
                <a:cs typeface="+mn-cs"/>
              </a:defRPr>
            </a:lvl9pPr>
          </a:lstStyle>
          <a:p>
            <a:pPr marL="0" indent="0" defTabSz="475741">
              <a:buNone/>
            </a:pPr>
            <a:r>
              <a:rPr lang="en-GB" sz="2902" kern="0">
                <a:solidFill>
                  <a:srgbClr val="FEFFFF"/>
                </a:solidFill>
                <a:latin typeface="FS Emeric Light" panose="02000503040000020004" pitchFamily="2" charset="77"/>
              </a:rPr>
              <a:t>2026</a:t>
            </a:r>
            <a:endParaRPr lang="en-GB" sz="2902" kern="0">
              <a:solidFill>
                <a:srgbClr val="FEFFFF"/>
              </a:solidFill>
              <a:latin typeface="FS Emeric SemiBold" panose="02000503040000020004" pitchFamily="2" charset="77"/>
            </a:endParaRPr>
          </a:p>
        </p:txBody>
      </p:sp>
      <p:pic>
        <p:nvPicPr>
          <p:cNvPr id="10" name="Imagen 9">
            <a:extLst>
              <a:ext uri="{FF2B5EF4-FFF2-40B4-BE49-F238E27FC236}">
                <a16:creationId xmlns:a16="http://schemas.microsoft.com/office/drawing/2014/main" id="{2AFA6590-7337-4DB3-BD9B-18584C728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8051" y="378047"/>
            <a:ext cx="2219974" cy="1312967"/>
          </a:xfrm>
          <a:prstGeom prst="rect">
            <a:avLst/>
          </a:prstGeom>
        </p:spPr>
      </p:pic>
    </p:spTree>
    <p:extLst>
      <p:ext uri="{BB962C8B-B14F-4D97-AF65-F5344CB8AC3E}">
        <p14:creationId xmlns:p14="http://schemas.microsoft.com/office/powerpoint/2010/main" val="268050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a:extLst>
              <a:ext uri="{FF2B5EF4-FFF2-40B4-BE49-F238E27FC236}">
                <a16:creationId xmlns:a16="http://schemas.microsoft.com/office/drawing/2014/main" id="{660B24CD-6B1C-0BEA-EB9B-F4FBBBA40D00}"/>
              </a:ext>
            </a:extLst>
          </p:cNvPr>
          <p:cNvGrpSpPr/>
          <p:nvPr/>
        </p:nvGrpSpPr>
        <p:grpSpPr>
          <a:xfrm>
            <a:off x="1130277" y="2373780"/>
            <a:ext cx="3546316" cy="837537"/>
            <a:chOff x="941707" y="2371262"/>
            <a:chExt cx="3910799" cy="923618"/>
          </a:xfrm>
        </p:grpSpPr>
        <p:pic>
          <p:nvPicPr>
            <p:cNvPr id="10" name="48 Imagen" descr="DJ.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1707" y="2413574"/>
              <a:ext cx="1195964" cy="380881"/>
            </a:xfrm>
            <a:prstGeom prst="rect">
              <a:avLst/>
            </a:prstGeom>
          </p:spPr>
        </p:pic>
        <p:sp>
          <p:nvSpPr>
            <p:cNvPr id="14" name="76 CuadroTexto"/>
            <p:cNvSpPr txBox="1">
              <a:spLocks noChangeArrowheads="1"/>
            </p:cNvSpPr>
            <p:nvPr/>
          </p:nvSpPr>
          <p:spPr bwMode="auto">
            <a:xfrm>
              <a:off x="2423632" y="2371262"/>
              <a:ext cx="2428874" cy="923618"/>
            </a:xfrm>
            <a:prstGeom prst="rect">
              <a:avLst/>
            </a:prstGeom>
            <a:noFill/>
            <a:ln w="9525">
              <a:noFill/>
              <a:miter lim="800000"/>
              <a:headEnd/>
              <a:tailEnd/>
            </a:ln>
          </p:spPr>
          <p:txBody>
            <a:bodyPr wrap="square" lIns="0" tIns="0" rIns="0" bIns="0">
              <a:spAutoFit/>
            </a:bodyPr>
            <a:lstStyle/>
            <a:p>
              <a:pPr algn="l"/>
              <a:r>
                <a:rPr lang="en-US" sz="907">
                  <a:solidFill>
                    <a:srgbClr val="004165"/>
                  </a:solidFill>
                  <a:latin typeface="FS Emeric Light" panose="02000503040000020004" pitchFamily="2" charset="77"/>
                  <a:cs typeface="Arial" pitchFamily="34" charset="0"/>
                </a:rPr>
                <a:t>Consistently included in the index throughout the last 11 years.</a:t>
              </a:r>
            </a:p>
            <a:p>
              <a:pPr algn="l"/>
              <a:r>
                <a:rPr lang="en-US" sz="907">
                  <a:solidFill>
                    <a:srgbClr val="004165"/>
                  </a:solidFill>
                  <a:latin typeface="FS Emeric Light" panose="02000503040000020004" pitchFamily="2" charset="77"/>
                  <a:cs typeface="Arial" pitchFamily="34" charset="0"/>
                </a:rPr>
                <a:t>Included in the DJSI Europe for the tenth year running.</a:t>
              </a:r>
            </a:p>
            <a:p>
              <a:pPr algn="l"/>
              <a:r>
                <a:rPr lang="en-US" sz="907">
                  <a:solidFill>
                    <a:srgbClr val="004165"/>
                  </a:solidFill>
                  <a:latin typeface="FS Emeric Light" panose="02000503040000020004" pitchFamily="2" charset="77"/>
                  <a:cs typeface="Arial" pitchFamily="34" charset="0"/>
                </a:rPr>
                <a:t>Gas distribution sector leader for the fourth year running.</a:t>
              </a:r>
            </a:p>
          </p:txBody>
        </p:sp>
      </p:grpSp>
      <p:grpSp>
        <p:nvGrpSpPr>
          <p:cNvPr id="18" name="Grupo 17">
            <a:extLst>
              <a:ext uri="{FF2B5EF4-FFF2-40B4-BE49-F238E27FC236}">
                <a16:creationId xmlns:a16="http://schemas.microsoft.com/office/drawing/2014/main" id="{1CC5652F-A476-ECBB-9DC2-8C424E8103BD}"/>
              </a:ext>
            </a:extLst>
          </p:cNvPr>
          <p:cNvGrpSpPr/>
          <p:nvPr/>
        </p:nvGrpSpPr>
        <p:grpSpPr>
          <a:xfrm>
            <a:off x="1406328" y="1336703"/>
            <a:ext cx="3270264" cy="649523"/>
            <a:chOff x="1246131" y="1259401"/>
            <a:chExt cx="3606374" cy="716280"/>
          </a:xfrm>
        </p:grpSpPr>
        <p:pic>
          <p:nvPicPr>
            <p:cNvPr id="25" name="59 Imagen" descr="FTSE4GOOD.jpg"/>
            <p:cNvPicPr>
              <a:picLocks noChangeAspect="1"/>
            </p:cNvPicPr>
            <p:nvPr/>
          </p:nvPicPr>
          <p:blipFill>
            <a:blip r:embed="rId3" cstate="email">
              <a:clrChange>
                <a:clrFrom>
                  <a:srgbClr val="FEFEFC"/>
                </a:clrFrom>
                <a:clrTo>
                  <a:srgbClr val="FEFEFC">
                    <a:alpha val="0"/>
                  </a:srgbClr>
                </a:clrTo>
              </a:clrChange>
              <a:extLst>
                <a:ext uri="{28A0092B-C50C-407E-A947-70E740481C1C}">
                  <a14:useLocalDpi xmlns:a14="http://schemas.microsoft.com/office/drawing/2010/main"/>
                </a:ext>
              </a:extLst>
            </a:blip>
            <a:srcRect/>
            <a:stretch>
              <a:fillRect/>
            </a:stretch>
          </p:blipFill>
          <p:spPr bwMode="auto">
            <a:xfrm>
              <a:off x="1246131" y="1259401"/>
              <a:ext cx="891540" cy="716280"/>
            </a:xfrm>
            <a:prstGeom prst="rect">
              <a:avLst/>
            </a:prstGeom>
            <a:noFill/>
            <a:ln w="9525">
              <a:noFill/>
              <a:miter lim="800000"/>
              <a:headEnd/>
              <a:tailEnd/>
            </a:ln>
          </p:spPr>
        </p:pic>
        <p:sp>
          <p:nvSpPr>
            <p:cNvPr id="33" name="76 CuadroTexto">
              <a:extLst>
                <a:ext uri="{FF2B5EF4-FFF2-40B4-BE49-F238E27FC236}">
                  <a16:creationId xmlns:a16="http://schemas.microsoft.com/office/drawing/2014/main" id="{FDBC9DCD-849E-9B46-9928-43D06921090E}"/>
                </a:ext>
              </a:extLst>
            </p:cNvPr>
            <p:cNvSpPr txBox="1">
              <a:spLocks noChangeArrowheads="1"/>
            </p:cNvSpPr>
            <p:nvPr/>
          </p:nvSpPr>
          <p:spPr bwMode="auto">
            <a:xfrm>
              <a:off x="2423631" y="1658840"/>
              <a:ext cx="2428874" cy="307873"/>
            </a:xfrm>
            <a:prstGeom prst="rect">
              <a:avLst/>
            </a:prstGeom>
            <a:noFill/>
            <a:ln w="9525">
              <a:noFill/>
              <a:miter lim="800000"/>
              <a:headEnd/>
              <a:tailEnd/>
            </a:ln>
          </p:spPr>
          <p:txBody>
            <a:bodyPr wrap="square" lIns="0" tIns="0" rIns="0" bIns="0">
              <a:spAutoFit/>
            </a:bodyPr>
            <a:lstStyle/>
            <a:p>
              <a:pPr eaLnBrk="0" hangingPunct="0">
                <a:spcAft>
                  <a:spcPts val="272"/>
                </a:spcAft>
              </a:pPr>
              <a:r>
                <a:rPr lang="en-US" sz="907">
                  <a:solidFill>
                    <a:srgbClr val="004165"/>
                  </a:solidFill>
                  <a:latin typeface="FS Emeric Light" panose="02000503040000020004" pitchFamily="2" charset="77"/>
                  <a:cs typeface="Arial" pitchFamily="34" charset="0"/>
                </a:rPr>
                <a:t>Included running in the sustainability index for the fourteenth year.</a:t>
              </a:r>
              <a:endParaRPr lang="es-ES" sz="907">
                <a:solidFill>
                  <a:srgbClr val="004165"/>
                </a:solidFill>
                <a:latin typeface="FS Emeric Light" panose="02000503040000020004" pitchFamily="2" charset="77"/>
                <a:cs typeface="Arial" pitchFamily="34" charset="0"/>
              </a:endParaRPr>
            </a:p>
          </p:txBody>
        </p:sp>
      </p:grpSp>
      <p:sp>
        <p:nvSpPr>
          <p:cNvPr id="24" name="Título 9">
            <a:extLst>
              <a:ext uri="{FF2B5EF4-FFF2-40B4-BE49-F238E27FC236}">
                <a16:creationId xmlns:a16="http://schemas.microsoft.com/office/drawing/2014/main" id="{337396D1-F734-3B1D-6CF6-CABEEECB53D1}"/>
              </a:ext>
            </a:extLst>
          </p:cNvPr>
          <p:cNvSpPr txBox="1">
            <a:spLocks/>
          </p:cNvSpPr>
          <p:nvPr/>
        </p:nvSpPr>
        <p:spPr>
          <a:xfrm>
            <a:off x="653135" y="495909"/>
            <a:ext cx="7426836" cy="392480"/>
          </a:xfrm>
          <a:prstGeom prst="rect">
            <a:avLst/>
          </a:prstGeom>
        </p:spPr>
        <p:txBody>
          <a:bodyPr vert="horz" wrap="squar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7. </a:t>
            </a:r>
            <a:r>
              <a:rPr lang="en-US" sz="2720">
                <a:solidFill>
                  <a:srgbClr val="004571"/>
                </a:solidFill>
                <a:latin typeface="FS Emeric SemiBold" panose="02000503040000020004" pitchFamily="2" charset="77"/>
              </a:rPr>
              <a:t>Acknowledgements of the </a:t>
            </a:r>
            <a:r>
              <a:rPr lang="en-US" sz="2720" err="1">
                <a:solidFill>
                  <a:srgbClr val="004571"/>
                </a:solidFill>
                <a:latin typeface="FS Emeric SemiBold" panose="02000503040000020004" pitchFamily="2" charset="77"/>
              </a:rPr>
              <a:t>Naturgy</a:t>
            </a:r>
            <a:r>
              <a:rPr lang="en-US" sz="2720">
                <a:solidFill>
                  <a:srgbClr val="004571"/>
                </a:solidFill>
                <a:latin typeface="FS Emeric SemiBold" panose="02000503040000020004" pitchFamily="2" charset="77"/>
              </a:rPr>
              <a:t> Group</a:t>
            </a:r>
            <a:endParaRPr lang="es-ES" sz="2720">
              <a:solidFill>
                <a:srgbClr val="004571"/>
              </a:solidFill>
              <a:latin typeface="FS Emeric SemiBold" panose="02000503040000020004" pitchFamily="2" charset="77"/>
            </a:endParaRPr>
          </a:p>
        </p:txBody>
      </p:sp>
      <p:grpSp>
        <p:nvGrpSpPr>
          <p:cNvPr id="19" name="Grupo 18">
            <a:extLst>
              <a:ext uri="{FF2B5EF4-FFF2-40B4-BE49-F238E27FC236}">
                <a16:creationId xmlns:a16="http://schemas.microsoft.com/office/drawing/2014/main" id="{24257339-8549-8AA0-9A00-8667E2031CB9}"/>
              </a:ext>
            </a:extLst>
          </p:cNvPr>
          <p:cNvGrpSpPr/>
          <p:nvPr/>
        </p:nvGrpSpPr>
        <p:grpSpPr>
          <a:xfrm>
            <a:off x="1347479" y="4379750"/>
            <a:ext cx="3329113" cy="689170"/>
            <a:chOff x="1106484" y="4647891"/>
            <a:chExt cx="3671272" cy="760001"/>
          </a:xfrm>
        </p:grpSpPr>
        <p:sp>
          <p:nvSpPr>
            <p:cNvPr id="39" name="76 CuadroTexto">
              <a:extLst>
                <a:ext uri="{FF2B5EF4-FFF2-40B4-BE49-F238E27FC236}">
                  <a16:creationId xmlns:a16="http://schemas.microsoft.com/office/drawing/2014/main" id="{5D549342-72EE-2CE7-1FA3-DBB197273E3D}"/>
                </a:ext>
              </a:extLst>
            </p:cNvPr>
            <p:cNvSpPr txBox="1">
              <a:spLocks noChangeArrowheads="1"/>
            </p:cNvSpPr>
            <p:nvPr/>
          </p:nvSpPr>
          <p:spPr bwMode="auto">
            <a:xfrm>
              <a:off x="2348882" y="4733892"/>
              <a:ext cx="2428874" cy="461809"/>
            </a:xfrm>
            <a:prstGeom prst="rect">
              <a:avLst/>
            </a:prstGeom>
            <a:noFill/>
            <a:ln w="9525">
              <a:noFill/>
              <a:miter lim="800000"/>
              <a:headEnd/>
              <a:tailEnd/>
            </a:ln>
          </p:spPr>
          <p:txBody>
            <a:bodyPr wrap="square" lIns="0" tIns="0" rIns="0" bIns="0">
              <a:spAutoFit/>
            </a:bodyPr>
            <a:lstStyle/>
            <a:p>
              <a:pPr eaLnBrk="0" hangingPunct="0">
                <a:spcAft>
                  <a:spcPts val="272"/>
                </a:spcAft>
              </a:pPr>
              <a:r>
                <a:rPr lang="en-US" sz="907" err="1">
                  <a:solidFill>
                    <a:srgbClr val="004165"/>
                  </a:solidFill>
                  <a:latin typeface="FS Emeric Light" panose="02000503040000020004" pitchFamily="2" charset="77"/>
                  <a:cs typeface="Arial" pitchFamily="34" charset="0"/>
                </a:rPr>
                <a:t>Bequal</a:t>
              </a:r>
              <a:r>
                <a:rPr lang="en-US" sz="907">
                  <a:solidFill>
                    <a:srgbClr val="004165"/>
                  </a:solidFill>
                  <a:latin typeface="FS Emeric Light" panose="02000503040000020004" pitchFamily="2" charset="77"/>
                  <a:cs typeface="Arial" pitchFamily="34" charset="0"/>
                </a:rPr>
                <a:t> Plus seal, distinguishing companies that establish policies exclusively for people with disabilities.</a:t>
              </a:r>
              <a:endParaRPr lang="es-ES_tradnl" sz="907">
                <a:solidFill>
                  <a:srgbClr val="004165"/>
                </a:solidFill>
                <a:latin typeface="FS Emeric Light" panose="02000503040000020004" pitchFamily="2" charset="77"/>
                <a:cs typeface="Arial" pitchFamily="34" charset="0"/>
              </a:endParaRPr>
            </a:p>
          </p:txBody>
        </p:sp>
        <p:pic>
          <p:nvPicPr>
            <p:cNvPr id="5" name="Imagen 4">
              <a:extLst>
                <a:ext uri="{FF2B5EF4-FFF2-40B4-BE49-F238E27FC236}">
                  <a16:creationId xmlns:a16="http://schemas.microsoft.com/office/drawing/2014/main" id="{A25D92CF-31FC-1434-C7D2-7D28920F3F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6484" y="4647891"/>
              <a:ext cx="523556" cy="760001"/>
            </a:xfrm>
            <a:prstGeom prst="rect">
              <a:avLst/>
            </a:prstGeom>
          </p:spPr>
        </p:pic>
      </p:grpSp>
      <p:grpSp>
        <p:nvGrpSpPr>
          <p:cNvPr id="42" name="Grupo 41">
            <a:extLst>
              <a:ext uri="{FF2B5EF4-FFF2-40B4-BE49-F238E27FC236}">
                <a16:creationId xmlns:a16="http://schemas.microsoft.com/office/drawing/2014/main" id="{37B3FB8B-30ED-76C7-3B25-AF14CFE49F25}"/>
              </a:ext>
            </a:extLst>
          </p:cNvPr>
          <p:cNvGrpSpPr/>
          <p:nvPr/>
        </p:nvGrpSpPr>
        <p:grpSpPr>
          <a:xfrm>
            <a:off x="1130276" y="5521298"/>
            <a:ext cx="3546316" cy="557923"/>
            <a:chOff x="1150280" y="5845785"/>
            <a:chExt cx="3910798" cy="615265"/>
          </a:xfrm>
        </p:grpSpPr>
        <p:sp>
          <p:nvSpPr>
            <p:cNvPr id="41" name="76 CuadroTexto">
              <a:extLst>
                <a:ext uri="{FF2B5EF4-FFF2-40B4-BE49-F238E27FC236}">
                  <a16:creationId xmlns:a16="http://schemas.microsoft.com/office/drawing/2014/main" id="{0924B240-F9B3-D26F-DD5C-CD77CD06272B}"/>
                </a:ext>
              </a:extLst>
            </p:cNvPr>
            <p:cNvSpPr txBox="1">
              <a:spLocks noChangeArrowheads="1"/>
            </p:cNvSpPr>
            <p:nvPr/>
          </p:nvSpPr>
          <p:spPr bwMode="auto">
            <a:xfrm>
              <a:off x="2632204" y="5858109"/>
              <a:ext cx="2428874" cy="307872"/>
            </a:xfrm>
            <a:prstGeom prst="rect">
              <a:avLst/>
            </a:prstGeom>
            <a:noFill/>
            <a:ln w="9525">
              <a:noFill/>
              <a:miter lim="800000"/>
              <a:headEnd/>
              <a:tailEnd/>
            </a:ln>
          </p:spPr>
          <p:txBody>
            <a:bodyPr wrap="square" lIns="0" tIns="0" rIns="0" bIns="0">
              <a:spAutoFit/>
            </a:bodyPr>
            <a:lstStyle/>
            <a:p>
              <a:pPr eaLnBrk="0" hangingPunct="0">
                <a:spcAft>
                  <a:spcPts val="272"/>
                </a:spcAft>
              </a:pPr>
              <a:r>
                <a:rPr lang="en-US" sz="907">
                  <a:solidFill>
                    <a:srgbClr val="004165"/>
                  </a:solidFill>
                  <a:latin typeface="FS Emeric Light" panose="02000503040000020004" pitchFamily="2" charset="77"/>
                  <a:cs typeface="Arial" pitchFamily="34" charset="0"/>
                </a:rPr>
                <a:t>EFR global certified in Human and Social Development.</a:t>
              </a:r>
              <a:endParaRPr lang="es-ES_tradnl" sz="907">
                <a:solidFill>
                  <a:srgbClr val="004165"/>
                </a:solidFill>
                <a:latin typeface="FS Emeric Light" panose="02000503040000020004" pitchFamily="2" charset="77"/>
                <a:cs typeface="Arial" pitchFamily="34" charset="0"/>
              </a:endParaRPr>
            </a:p>
          </p:txBody>
        </p:sp>
        <p:pic>
          <p:nvPicPr>
            <p:cNvPr id="12" name="Imagen 11">
              <a:extLst>
                <a:ext uri="{FF2B5EF4-FFF2-40B4-BE49-F238E27FC236}">
                  <a16:creationId xmlns:a16="http://schemas.microsoft.com/office/drawing/2014/main" id="{15FDF86A-05DC-289B-A5C3-D21A114506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0280" y="5845785"/>
              <a:ext cx="1096580" cy="615265"/>
            </a:xfrm>
            <a:prstGeom prst="rect">
              <a:avLst/>
            </a:prstGeom>
          </p:spPr>
        </p:pic>
      </p:grpSp>
      <p:grpSp>
        <p:nvGrpSpPr>
          <p:cNvPr id="16" name="Grupo 15">
            <a:extLst>
              <a:ext uri="{FF2B5EF4-FFF2-40B4-BE49-F238E27FC236}">
                <a16:creationId xmlns:a16="http://schemas.microsoft.com/office/drawing/2014/main" id="{E122D0DE-22A9-5E17-AA42-BCCBC83FB817}"/>
              </a:ext>
            </a:extLst>
          </p:cNvPr>
          <p:cNvGrpSpPr/>
          <p:nvPr/>
        </p:nvGrpSpPr>
        <p:grpSpPr>
          <a:xfrm>
            <a:off x="1130276" y="3183455"/>
            <a:ext cx="3546316" cy="864069"/>
            <a:chOff x="1246131" y="3008007"/>
            <a:chExt cx="3910798" cy="952876"/>
          </a:xfrm>
        </p:grpSpPr>
        <p:sp>
          <p:nvSpPr>
            <p:cNvPr id="28" name="76 CuadroTexto">
              <a:extLst>
                <a:ext uri="{FF2B5EF4-FFF2-40B4-BE49-F238E27FC236}">
                  <a16:creationId xmlns:a16="http://schemas.microsoft.com/office/drawing/2014/main" id="{66A1E3CE-3201-4CC2-1572-188CE6A040B7}"/>
                </a:ext>
              </a:extLst>
            </p:cNvPr>
            <p:cNvSpPr txBox="1">
              <a:spLocks noChangeArrowheads="1"/>
            </p:cNvSpPr>
            <p:nvPr/>
          </p:nvSpPr>
          <p:spPr bwMode="auto">
            <a:xfrm>
              <a:off x="2728055" y="3269615"/>
              <a:ext cx="2428874" cy="615745"/>
            </a:xfrm>
            <a:prstGeom prst="rect">
              <a:avLst/>
            </a:prstGeom>
            <a:noFill/>
            <a:ln w="9525">
              <a:noFill/>
              <a:miter lim="800000"/>
              <a:headEnd/>
              <a:tailEnd/>
            </a:ln>
          </p:spPr>
          <p:txBody>
            <a:bodyPr wrap="square" lIns="0" tIns="0" rIns="0" bIns="0">
              <a:spAutoFit/>
            </a:bodyPr>
            <a:lstStyle/>
            <a:p>
              <a:endParaRPr lang="en-US" sz="907">
                <a:solidFill>
                  <a:srgbClr val="004165"/>
                </a:solidFill>
                <a:latin typeface="FS Emeric Light" panose="02000503040000020004" pitchFamily="2" charset="77"/>
                <a:cs typeface="Arial" pitchFamily="34" charset="0"/>
              </a:endParaRPr>
            </a:p>
            <a:p>
              <a:r>
                <a:rPr lang="en-US" sz="907">
                  <a:solidFill>
                    <a:srgbClr val="004165"/>
                  </a:solidFill>
                  <a:latin typeface="FS Emeric Light" panose="02000503040000020004" pitchFamily="2" charset="77"/>
                  <a:cs typeface="Arial" pitchFamily="34" charset="0"/>
                </a:rPr>
                <a:t>230 in the ranking of the World’s Largest Quoted Companies and fifth in Spain according to Forbes Global 2000.</a:t>
              </a:r>
            </a:p>
          </p:txBody>
        </p:sp>
        <p:pic>
          <p:nvPicPr>
            <p:cNvPr id="15" name="Imagen 14">
              <a:extLst>
                <a:ext uri="{FF2B5EF4-FFF2-40B4-BE49-F238E27FC236}">
                  <a16:creationId xmlns:a16="http://schemas.microsoft.com/office/drawing/2014/main" id="{2BAC4DAB-E201-F77B-F9EC-9E7740DCC7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6131" y="3008007"/>
              <a:ext cx="952876" cy="952876"/>
            </a:xfrm>
            <a:prstGeom prst="rect">
              <a:avLst/>
            </a:prstGeom>
          </p:spPr>
        </p:pic>
      </p:grpSp>
      <p:pic>
        <p:nvPicPr>
          <p:cNvPr id="43" name="Imagen 42">
            <a:extLst>
              <a:ext uri="{FF2B5EF4-FFF2-40B4-BE49-F238E27FC236}">
                <a16:creationId xmlns:a16="http://schemas.microsoft.com/office/drawing/2014/main" id="{C70507C3-B24D-3A18-D5E8-CB8A0DAF9E1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7420" y="1986227"/>
            <a:ext cx="5495173" cy="4067338"/>
          </a:xfrm>
          <a:prstGeom prst="rect">
            <a:avLst/>
          </a:prstGeom>
        </p:spPr>
      </p:pic>
      <p:pic>
        <p:nvPicPr>
          <p:cNvPr id="22" name="Imagen 21" descr="Logotipo&#10;&#10;Descripción generada automáticamente">
            <a:extLst>
              <a:ext uri="{FF2B5EF4-FFF2-40B4-BE49-F238E27FC236}">
                <a16:creationId xmlns:a16="http://schemas.microsoft.com/office/drawing/2014/main" id="{F67933EE-91B6-4F49-B29F-5FE542517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2049" y="-183624"/>
            <a:ext cx="2682907" cy="1896732"/>
          </a:xfrm>
          <a:prstGeom prst="rect">
            <a:avLst/>
          </a:prstGeom>
        </p:spPr>
      </p:pic>
    </p:spTree>
    <p:extLst>
      <p:ext uri="{BB962C8B-B14F-4D97-AF65-F5344CB8AC3E}">
        <p14:creationId xmlns:p14="http://schemas.microsoft.com/office/powerpoint/2010/main" val="310241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s multimedia en línea 1" title="Conoce más sobre Global Power Generation (GPG), generación de energía global">
            <a:hlinkClick r:id="" action="ppaction://media"/>
            <a:extLst>
              <a:ext uri="{FF2B5EF4-FFF2-40B4-BE49-F238E27FC236}">
                <a16:creationId xmlns:a16="http://schemas.microsoft.com/office/drawing/2014/main" id="{B62BEC50-460F-E935-B5B4-951B45662A93}"/>
              </a:ext>
            </a:extLst>
          </p:cNvPr>
          <p:cNvPicPr>
            <a:picLocks noRot="1" noChangeAspect="1"/>
          </p:cNvPicPr>
          <p:nvPr>
            <a:videoFile r:link="rId1"/>
          </p:nvPr>
        </p:nvPicPr>
        <p:blipFill>
          <a:blip r:embed="rId3"/>
          <a:stretch>
            <a:fillRect/>
          </a:stretch>
        </p:blipFill>
        <p:spPr>
          <a:xfrm>
            <a:off x="8877" y="0"/>
            <a:ext cx="12172806" cy="6858000"/>
          </a:xfrm>
          <a:prstGeom prst="rect">
            <a:avLst/>
          </a:prstGeom>
        </p:spPr>
      </p:pic>
    </p:spTree>
    <p:extLst>
      <p:ext uri="{BB962C8B-B14F-4D97-AF65-F5344CB8AC3E}">
        <p14:creationId xmlns:p14="http://schemas.microsoft.com/office/powerpoint/2010/main" val="27910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tterfly_Mesa de trabajo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98" y="563421"/>
            <a:ext cx="3749631" cy="3582081"/>
          </a:xfrm>
          <a:prstGeom prst="rect">
            <a:avLst/>
          </a:prstGeom>
        </p:spPr>
      </p:pic>
    </p:spTree>
    <p:extLst>
      <p:ext uri="{BB962C8B-B14F-4D97-AF65-F5344CB8AC3E}">
        <p14:creationId xmlns:p14="http://schemas.microsoft.com/office/powerpoint/2010/main" val="591313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3A9D4BBA-0664-B695-A99E-56CB80261814}"/>
              </a:ext>
            </a:extLst>
          </p:cNvPr>
          <p:cNvSpPr/>
          <p:nvPr/>
        </p:nvSpPr>
        <p:spPr>
          <a:xfrm>
            <a:off x="671422" y="1159315"/>
            <a:ext cx="4004465" cy="4422287"/>
          </a:xfrm>
          <a:prstGeom prst="rect">
            <a:avLst/>
          </a:prstGeom>
          <a:solidFill>
            <a:srgbClr val="0944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1" name="Título 9">
            <a:extLst>
              <a:ext uri="{FF2B5EF4-FFF2-40B4-BE49-F238E27FC236}">
                <a16:creationId xmlns:a16="http://schemas.microsoft.com/office/drawing/2014/main" id="{851963F8-C307-4923-B3DF-1C227CE2B31D}"/>
              </a:ext>
            </a:extLst>
          </p:cNvPr>
          <p:cNvSpPr txBox="1">
            <a:spLocks/>
          </p:cNvSpPr>
          <p:nvPr/>
        </p:nvSpPr>
        <p:spPr>
          <a:xfrm>
            <a:off x="653137" y="496228"/>
            <a:ext cx="1782924" cy="392480"/>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1. </a:t>
            </a:r>
            <a:r>
              <a:rPr lang="es-ES" sz="2720" err="1">
                <a:solidFill>
                  <a:srgbClr val="004571"/>
                </a:solidFill>
                <a:latin typeface="FS Emeric SemiBold" panose="02000503040000020004" pitchFamily="2" charset="77"/>
              </a:rPr>
              <a:t>About</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us</a:t>
            </a:r>
            <a:endParaRPr lang="es-ES" sz="2720">
              <a:solidFill>
                <a:srgbClr val="004571"/>
              </a:solidFill>
              <a:latin typeface="FS Emeric SemiBold" panose="02000503040000020004" pitchFamily="2" charset="77"/>
            </a:endParaRPr>
          </a:p>
        </p:txBody>
      </p:sp>
      <p:pic>
        <p:nvPicPr>
          <p:cNvPr id="17" name="Imagen 16">
            <a:extLst>
              <a:ext uri="{FF2B5EF4-FFF2-40B4-BE49-F238E27FC236}">
                <a16:creationId xmlns:a16="http://schemas.microsoft.com/office/drawing/2014/main" id="{89B86A5E-D135-418F-F3E9-3A3899BB69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98345" y="1099862"/>
            <a:ext cx="2804560" cy="4062951"/>
          </a:xfrm>
          <a:prstGeom prst="rect">
            <a:avLst/>
          </a:prstGeom>
        </p:spPr>
      </p:pic>
      <p:pic>
        <p:nvPicPr>
          <p:cNvPr id="22" name="Imagen 21">
            <a:extLst>
              <a:ext uri="{FF2B5EF4-FFF2-40B4-BE49-F238E27FC236}">
                <a16:creationId xmlns:a16="http://schemas.microsoft.com/office/drawing/2014/main" id="{BB560FDC-B1EC-E3DA-F81D-9D8E827111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07933" flipV="1">
            <a:off x="6749833" y="1381475"/>
            <a:ext cx="223273" cy="1041418"/>
          </a:xfrm>
          <a:prstGeom prst="rect">
            <a:avLst/>
          </a:prstGeom>
        </p:spPr>
      </p:pic>
      <p:pic>
        <p:nvPicPr>
          <p:cNvPr id="23" name="Imagen 22">
            <a:extLst>
              <a:ext uri="{FF2B5EF4-FFF2-40B4-BE49-F238E27FC236}">
                <a16:creationId xmlns:a16="http://schemas.microsoft.com/office/drawing/2014/main" id="{5ECB4306-A32F-4932-68BF-A7C70EC747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679353" flipH="1">
            <a:off x="6505956" y="2602753"/>
            <a:ext cx="245493" cy="1145062"/>
          </a:xfrm>
          <a:prstGeom prst="rect">
            <a:avLst/>
          </a:prstGeom>
        </p:spPr>
      </p:pic>
      <p:sp>
        <p:nvSpPr>
          <p:cNvPr id="25" name="24 Rectángulo">
            <a:extLst>
              <a:ext uri="{FF2B5EF4-FFF2-40B4-BE49-F238E27FC236}">
                <a16:creationId xmlns:a16="http://schemas.microsoft.com/office/drawing/2014/main" id="{0F09630D-CEC4-BCCD-3C21-DAAAE10174ED}"/>
              </a:ext>
            </a:extLst>
          </p:cNvPr>
          <p:cNvSpPr>
            <a:spLocks noChangeArrowheads="1"/>
          </p:cNvSpPr>
          <p:nvPr/>
        </p:nvSpPr>
        <p:spPr bwMode="auto">
          <a:xfrm>
            <a:off x="10012590" y="1716186"/>
            <a:ext cx="726033" cy="674608"/>
          </a:xfrm>
          <a:prstGeom prst="rect">
            <a:avLst/>
          </a:prstGeom>
          <a:noFill/>
          <a:ln w="9525">
            <a:noFill/>
            <a:miter lim="800000"/>
            <a:headEnd/>
            <a:tailEnd/>
          </a:ln>
        </p:spPr>
        <p:txBody>
          <a:bodyPr wrap="none" lIns="0" tIns="0" rIns="0" bIns="0" anchor="ctr" anchorCtr="0">
            <a:spAutoFit/>
          </a:bodyPr>
          <a:lstStyle/>
          <a:p>
            <a:pPr eaLnBrk="0" hangingPunct="0"/>
            <a:r>
              <a:rPr lang="es-ES_tradnl" sz="3627" b="1">
                <a:solidFill>
                  <a:srgbClr val="094470"/>
                </a:solidFill>
                <a:latin typeface="FS Emeric" panose="02000503040000020004" pitchFamily="2" charset="77"/>
                <a:cs typeface="Arial"/>
              </a:rPr>
              <a:t>8</a:t>
            </a:r>
          </a:p>
          <a:p>
            <a:pPr eaLnBrk="0" hangingPunct="0">
              <a:lnSpc>
                <a:spcPts val="725"/>
              </a:lnSpc>
            </a:pPr>
            <a:r>
              <a:rPr lang="es-ES_tradnl" sz="1450" err="1">
                <a:solidFill>
                  <a:schemeClr val="accent2"/>
                </a:solidFill>
                <a:latin typeface="FS Emeric Light"/>
                <a:cs typeface="Arial"/>
              </a:rPr>
              <a:t>Countries</a:t>
            </a:r>
            <a:endParaRPr lang="es-ES_tradnl" sz="1450">
              <a:solidFill>
                <a:schemeClr val="accent2"/>
              </a:solidFill>
              <a:latin typeface="FS Emeric Light"/>
              <a:cs typeface="Arial"/>
            </a:endParaRPr>
          </a:p>
        </p:txBody>
      </p:sp>
      <p:sp>
        <p:nvSpPr>
          <p:cNvPr id="26" name="24 Rectángulo">
            <a:extLst>
              <a:ext uri="{FF2B5EF4-FFF2-40B4-BE49-F238E27FC236}">
                <a16:creationId xmlns:a16="http://schemas.microsoft.com/office/drawing/2014/main" id="{BABD084A-C321-FFFB-7C78-1852B92C77F3}"/>
              </a:ext>
            </a:extLst>
          </p:cNvPr>
          <p:cNvSpPr>
            <a:spLocks noChangeArrowheads="1"/>
          </p:cNvSpPr>
          <p:nvPr/>
        </p:nvSpPr>
        <p:spPr bwMode="auto">
          <a:xfrm>
            <a:off x="5397456" y="3723914"/>
            <a:ext cx="842346" cy="936347"/>
          </a:xfrm>
          <a:prstGeom prst="rect">
            <a:avLst/>
          </a:prstGeom>
          <a:noFill/>
          <a:ln w="9525">
            <a:noFill/>
            <a:miter lim="800000"/>
            <a:headEnd/>
            <a:tailEnd/>
          </a:ln>
        </p:spPr>
        <p:txBody>
          <a:bodyPr wrap="none" lIns="0" tIns="0" rIns="0" bIns="0" anchor="ctr">
            <a:spAutoFit/>
          </a:bodyPr>
          <a:lstStyle/>
          <a:p>
            <a:pPr eaLnBrk="0" hangingPunct="0"/>
            <a:r>
              <a:rPr lang="es-ES_tradnl" sz="1450">
                <a:solidFill>
                  <a:schemeClr val="accent2"/>
                </a:solidFill>
                <a:latin typeface="FS Emeric Light"/>
                <a:cs typeface="Arial"/>
              </a:rPr>
              <a:t>More </a:t>
            </a:r>
            <a:r>
              <a:rPr lang="es-ES_tradnl" sz="1450" err="1">
                <a:solidFill>
                  <a:schemeClr val="accent2"/>
                </a:solidFill>
                <a:latin typeface="FS Emeric Light"/>
                <a:cs typeface="Arial"/>
              </a:rPr>
              <a:t>than</a:t>
            </a:r>
            <a:r>
              <a:rPr lang="es-ES_tradnl" sz="1450">
                <a:solidFill>
                  <a:schemeClr val="tx2"/>
                </a:solidFill>
                <a:latin typeface="FS Emeric Light"/>
                <a:cs typeface="Arial"/>
              </a:rPr>
              <a:t> </a:t>
            </a:r>
            <a:endParaRPr lang="es-ES_tradnl" sz="1451">
              <a:solidFill>
                <a:schemeClr val="tx2"/>
              </a:solidFill>
              <a:latin typeface="FS Emeric Light" panose="02000503040000020004" pitchFamily="2" charset="77"/>
              <a:cs typeface="Arial"/>
            </a:endParaRPr>
          </a:p>
          <a:p>
            <a:pPr eaLnBrk="0" hangingPunct="0"/>
            <a:r>
              <a:rPr lang="es-ES_tradnl" sz="3627" b="1">
                <a:solidFill>
                  <a:srgbClr val="094470"/>
                </a:solidFill>
                <a:latin typeface="FS Emeric" panose="02000503040000020004" pitchFamily="2" charset="77"/>
                <a:cs typeface="Arial"/>
              </a:rPr>
              <a:t>500</a:t>
            </a:r>
          </a:p>
          <a:p>
            <a:pPr eaLnBrk="0" hangingPunct="0">
              <a:lnSpc>
                <a:spcPts val="1088"/>
              </a:lnSpc>
            </a:pPr>
            <a:r>
              <a:rPr lang="es-ES_tradnl" sz="1450" err="1">
                <a:solidFill>
                  <a:schemeClr val="accent2"/>
                </a:solidFill>
                <a:latin typeface="FS Emeric Light"/>
                <a:cs typeface="Arial"/>
              </a:rPr>
              <a:t>employees</a:t>
            </a:r>
            <a:endParaRPr lang="es-ES_tradnl" sz="1450">
              <a:solidFill>
                <a:schemeClr val="accent2"/>
              </a:solidFill>
              <a:latin typeface="FS Emeric Light"/>
              <a:cs typeface="Arial"/>
            </a:endParaRPr>
          </a:p>
        </p:txBody>
      </p:sp>
      <p:sp>
        <p:nvSpPr>
          <p:cNvPr id="27" name="24 Rectángulo">
            <a:extLst>
              <a:ext uri="{FF2B5EF4-FFF2-40B4-BE49-F238E27FC236}">
                <a16:creationId xmlns:a16="http://schemas.microsoft.com/office/drawing/2014/main" id="{77809F86-F2FA-3713-2C38-8EA34AE46455}"/>
              </a:ext>
            </a:extLst>
          </p:cNvPr>
          <p:cNvSpPr>
            <a:spLocks noChangeArrowheads="1"/>
          </p:cNvSpPr>
          <p:nvPr/>
        </p:nvSpPr>
        <p:spPr bwMode="auto">
          <a:xfrm>
            <a:off x="5225591" y="1448322"/>
            <a:ext cx="2246788" cy="930704"/>
          </a:xfrm>
          <a:prstGeom prst="rect">
            <a:avLst/>
          </a:prstGeom>
          <a:noFill/>
          <a:ln w="9525">
            <a:noFill/>
            <a:miter lim="800000"/>
            <a:headEnd/>
            <a:tailEnd/>
          </a:ln>
        </p:spPr>
        <p:txBody>
          <a:bodyPr wrap="square" lIns="0" tIns="0" rIns="0" bIns="0" anchor="ctr">
            <a:spAutoFit/>
          </a:bodyPr>
          <a:lstStyle/>
          <a:p>
            <a:pPr eaLnBrk="0" hangingPunct="0"/>
            <a:r>
              <a:rPr lang="es-ES_tradnl" sz="1450" err="1">
                <a:solidFill>
                  <a:schemeClr val="accent2"/>
                </a:solidFill>
                <a:latin typeface="FS Emeric Light"/>
                <a:cs typeface="Arial"/>
              </a:rPr>
              <a:t>Installed</a:t>
            </a:r>
            <a:r>
              <a:rPr lang="es-ES_tradnl" sz="1450">
                <a:solidFill>
                  <a:schemeClr val="accent2"/>
                </a:solidFill>
                <a:latin typeface="FS Emeric Light"/>
                <a:cs typeface="Arial"/>
              </a:rPr>
              <a:t> </a:t>
            </a:r>
          </a:p>
          <a:p>
            <a:pPr eaLnBrk="0" hangingPunct="0"/>
            <a:r>
              <a:rPr lang="es-ES_tradnl" sz="1450" err="1">
                <a:solidFill>
                  <a:schemeClr val="accent2"/>
                </a:solidFill>
                <a:latin typeface="FS Emeric Light"/>
                <a:cs typeface="Arial"/>
              </a:rPr>
              <a:t>capacity</a:t>
            </a:r>
            <a:r>
              <a:rPr lang="es-ES_tradnl" sz="1450">
                <a:solidFill>
                  <a:schemeClr val="accent2"/>
                </a:solidFill>
                <a:latin typeface="FS Emeric Light"/>
                <a:cs typeface="Arial"/>
              </a:rPr>
              <a:t> </a:t>
            </a:r>
            <a:r>
              <a:rPr lang="es-ES_tradnl" sz="1450" err="1">
                <a:solidFill>
                  <a:schemeClr val="accent2"/>
                </a:solidFill>
                <a:latin typeface="FS Emeric Light"/>
                <a:cs typeface="Arial"/>
              </a:rPr>
              <a:t>of</a:t>
            </a:r>
            <a:endParaRPr lang="es-ES_tradnl" sz="1450">
              <a:solidFill>
                <a:schemeClr val="accent2"/>
              </a:solidFill>
              <a:latin typeface="FS Emeric Light"/>
              <a:cs typeface="Arial"/>
            </a:endParaRPr>
          </a:p>
          <a:p>
            <a:pPr eaLnBrk="0" hangingPunct="0">
              <a:lnSpc>
                <a:spcPts val="3627"/>
              </a:lnSpc>
            </a:pPr>
            <a:r>
              <a:rPr lang="es-ES_tradnl" sz="3627" b="1">
                <a:solidFill>
                  <a:srgbClr val="094470"/>
                </a:solidFill>
                <a:latin typeface="FS Emeric" panose="02000503040000020004" pitchFamily="2" charset="77"/>
                <a:cs typeface="Arial"/>
              </a:rPr>
              <a:t>5</a:t>
            </a:r>
            <a:r>
              <a:rPr lang="es-ES_tradnl" sz="1632">
                <a:solidFill>
                  <a:srgbClr val="094470"/>
                </a:solidFill>
                <a:latin typeface="FS Emeric Core" panose="02000503040000020004" pitchFamily="2" charset="77"/>
                <a:cs typeface="Arial"/>
              </a:rPr>
              <a:t>GW</a:t>
            </a:r>
            <a:endParaRPr lang="es-ES_tradnl" sz="1451">
              <a:solidFill>
                <a:schemeClr val="tx2"/>
              </a:solidFill>
              <a:latin typeface="FS Emeric Light" panose="02000503040000020004" pitchFamily="2" charset="77"/>
              <a:cs typeface="Arial"/>
            </a:endParaRPr>
          </a:p>
        </p:txBody>
      </p:sp>
      <p:pic>
        <p:nvPicPr>
          <p:cNvPr id="28" name="Imagen 27">
            <a:extLst>
              <a:ext uri="{FF2B5EF4-FFF2-40B4-BE49-F238E27FC236}">
                <a16:creationId xmlns:a16="http://schemas.microsoft.com/office/drawing/2014/main" id="{D29D670A-325A-A403-20B6-89A9A08B3A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995624">
            <a:off x="9505069" y="1571864"/>
            <a:ext cx="155221" cy="660634"/>
          </a:xfrm>
          <a:prstGeom prst="rect">
            <a:avLst/>
          </a:prstGeom>
        </p:spPr>
      </p:pic>
      <p:grpSp>
        <p:nvGrpSpPr>
          <p:cNvPr id="8" name="Grupo 7">
            <a:extLst>
              <a:ext uri="{FF2B5EF4-FFF2-40B4-BE49-F238E27FC236}">
                <a16:creationId xmlns:a16="http://schemas.microsoft.com/office/drawing/2014/main" id="{B7CF035D-CD58-905A-E2AF-024032B6F623}"/>
              </a:ext>
            </a:extLst>
          </p:cNvPr>
          <p:cNvGrpSpPr/>
          <p:nvPr/>
        </p:nvGrpSpPr>
        <p:grpSpPr>
          <a:xfrm>
            <a:off x="1056939" y="3102861"/>
            <a:ext cx="2024955" cy="972574"/>
            <a:chOff x="1125435" y="3760059"/>
            <a:chExt cx="2233075" cy="1072533"/>
          </a:xfrm>
        </p:grpSpPr>
        <p:sp>
          <p:nvSpPr>
            <p:cNvPr id="31" name="24 Rectángulo"/>
            <p:cNvSpPr>
              <a:spLocks noChangeArrowheads="1"/>
            </p:cNvSpPr>
            <p:nvPr/>
          </p:nvSpPr>
          <p:spPr bwMode="auto">
            <a:xfrm>
              <a:off x="1820562" y="3760059"/>
              <a:ext cx="1537948" cy="1072533"/>
            </a:xfrm>
            <a:prstGeom prst="rect">
              <a:avLst/>
            </a:prstGeom>
            <a:noFill/>
            <a:ln w="9525">
              <a:noFill/>
              <a:miter lim="800000"/>
              <a:headEnd/>
              <a:tailEnd/>
            </a:ln>
          </p:spPr>
          <p:txBody>
            <a:bodyPr wrap="none" lIns="0" tIns="0" rIns="0" bIns="0" anchor="t">
              <a:spAutoFit/>
            </a:bodyPr>
            <a:lstStyle/>
            <a:p>
              <a:pPr eaLnBrk="0" hangingPunct="0"/>
              <a:r>
                <a:rPr lang="es-ES_tradnl" sz="1632">
                  <a:solidFill>
                    <a:schemeClr val="bg1"/>
                  </a:solidFill>
                  <a:latin typeface="FS Emeric Core" panose="02000503040000020004" pitchFamily="2" charset="77"/>
                  <a:cs typeface="Arial"/>
                </a:rPr>
                <a:t>EBITDA</a:t>
              </a:r>
            </a:p>
            <a:p>
              <a:pPr eaLnBrk="0" hangingPunct="0"/>
              <a:r>
                <a:rPr lang="es-ES_tradnl" sz="3600" b="1">
                  <a:solidFill>
                    <a:srgbClr val="EE7307"/>
                  </a:solidFill>
                  <a:latin typeface="FS Emeric"/>
                  <a:cs typeface="Arial"/>
                </a:rPr>
                <a:t>481 </a:t>
              </a:r>
              <a:r>
                <a:rPr lang="es-ES" sz="1600" b="1">
                  <a:solidFill>
                    <a:srgbClr val="EE7307"/>
                  </a:solidFill>
                  <a:latin typeface="FS Emeric"/>
                  <a:cs typeface="Arial"/>
                </a:rPr>
                <a:t>M USD</a:t>
              </a:r>
            </a:p>
            <a:p>
              <a:pPr eaLnBrk="0" hangingPunct="0"/>
              <a:endParaRPr lang="es-ES_tradnl" sz="1632" spc="-91" baseline="30000">
                <a:solidFill>
                  <a:srgbClr val="EE7307"/>
                </a:solidFill>
                <a:latin typeface="FS Emeric Light" panose="02000503040000020004" pitchFamily="2" charset="77"/>
                <a:cs typeface="Arial"/>
              </a:endParaRPr>
            </a:p>
          </p:txBody>
        </p:sp>
        <p:pic>
          <p:nvPicPr>
            <p:cNvPr id="29" name="Gráfico 28">
              <a:extLst>
                <a:ext uri="{FF2B5EF4-FFF2-40B4-BE49-F238E27FC236}">
                  <a16:creationId xmlns:a16="http://schemas.microsoft.com/office/drawing/2014/main" id="{03B50B4C-581A-A25A-2656-AE0E8014989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25435" y="4068204"/>
              <a:ext cx="383725" cy="383725"/>
            </a:xfrm>
            <a:prstGeom prst="rect">
              <a:avLst/>
            </a:prstGeom>
          </p:spPr>
        </p:pic>
      </p:grpSp>
      <p:sp>
        <p:nvSpPr>
          <p:cNvPr id="32" name="24 Rectángulo">
            <a:extLst>
              <a:ext uri="{FF2B5EF4-FFF2-40B4-BE49-F238E27FC236}">
                <a16:creationId xmlns:a16="http://schemas.microsoft.com/office/drawing/2014/main" id="{985FEC17-3A89-08F8-BF03-07CB553AA6DA}"/>
              </a:ext>
            </a:extLst>
          </p:cNvPr>
          <p:cNvSpPr>
            <a:spLocks noChangeArrowheads="1"/>
          </p:cNvSpPr>
          <p:nvPr/>
        </p:nvSpPr>
        <p:spPr bwMode="auto">
          <a:xfrm>
            <a:off x="999717" y="1457479"/>
            <a:ext cx="3399777" cy="1515287"/>
          </a:xfrm>
          <a:prstGeom prst="rect">
            <a:avLst/>
          </a:prstGeom>
          <a:noFill/>
          <a:ln w="9525">
            <a:noFill/>
            <a:miter lim="800000"/>
            <a:headEnd/>
            <a:tailEnd/>
          </a:ln>
        </p:spPr>
        <p:txBody>
          <a:bodyPr wrap="square" lIns="0" tIns="0" rIns="0" bIns="0">
            <a:spAutoFit/>
          </a:bodyPr>
          <a:lstStyle/>
          <a:p>
            <a:pPr marL="0" lvl="1" defTabSz="326448" eaLnBrk="0" hangingPunct="0">
              <a:spcAft>
                <a:spcPts val="1360"/>
              </a:spcAft>
            </a:pPr>
            <a:r>
              <a:rPr lang="en-US" sz="1200" b="1">
                <a:solidFill>
                  <a:schemeClr val="bg1"/>
                </a:solidFill>
                <a:latin typeface="FS Emeric Light" panose="02000503040000020004" pitchFamily="2" charset="0"/>
                <a:cs typeface="Arial"/>
              </a:rPr>
              <a:t>Global Power Generation (GPG) </a:t>
            </a:r>
            <a:r>
              <a:rPr lang="en-US" sz="1200">
                <a:solidFill>
                  <a:schemeClr val="bg1"/>
                </a:solidFill>
                <a:latin typeface="FS Emeric Light" panose="02000503040000020004" pitchFamily="2" charset="0"/>
                <a:cs typeface="Arial"/>
              </a:rPr>
              <a:t>is the </a:t>
            </a:r>
            <a:r>
              <a:rPr lang="en-US" sz="1200" err="1">
                <a:solidFill>
                  <a:schemeClr val="bg1"/>
                </a:solidFill>
                <a:latin typeface="FS Emeric Light" panose="02000503040000020004" pitchFamily="2" charset="0"/>
                <a:cs typeface="Arial"/>
              </a:rPr>
              <a:t>Naturgy</a:t>
            </a:r>
            <a:r>
              <a:rPr lang="en-US" sz="1200">
                <a:solidFill>
                  <a:schemeClr val="bg1"/>
                </a:solidFill>
                <a:latin typeface="FS Emeric Light" panose="02000503040000020004" pitchFamily="2" charset="0"/>
                <a:cs typeface="Arial"/>
              </a:rPr>
              <a:t> Group subsidiary dedicated to </a:t>
            </a:r>
            <a:r>
              <a:rPr lang="en-US" sz="1200" b="1">
                <a:solidFill>
                  <a:schemeClr val="bg1"/>
                </a:solidFill>
                <a:latin typeface="FS Emeric Light" panose="02000503040000020004" pitchFamily="2" charset="0"/>
                <a:cs typeface="Arial"/>
              </a:rPr>
              <a:t>international power generation. </a:t>
            </a:r>
          </a:p>
          <a:p>
            <a:pPr marL="0" lvl="1" defTabSz="326448" eaLnBrk="0" hangingPunct="0">
              <a:spcAft>
                <a:spcPts val="1360"/>
              </a:spcAft>
            </a:pPr>
            <a:r>
              <a:rPr lang="en-US" sz="1200">
                <a:solidFill>
                  <a:schemeClr val="bg1"/>
                </a:solidFill>
                <a:latin typeface="FS Emeric Light" panose="02000503040000020004" pitchFamily="2" charset="0"/>
                <a:cs typeface="Arial"/>
              </a:rPr>
              <a:t>GPG develops and manages generation assets with a global approach, and offers development, construction, operation and maintenance services for its facilities.</a:t>
            </a:r>
          </a:p>
        </p:txBody>
      </p:sp>
      <p:pic>
        <p:nvPicPr>
          <p:cNvPr id="7" name="Imagen 6">
            <a:extLst>
              <a:ext uri="{FF2B5EF4-FFF2-40B4-BE49-F238E27FC236}">
                <a16:creationId xmlns:a16="http://schemas.microsoft.com/office/drawing/2014/main" id="{69C16174-5908-7F3A-DF08-C3EEFD25E2E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3565230"/>
            <a:ext cx="12191521" cy="3292945"/>
          </a:xfrm>
          <a:prstGeom prst="rect">
            <a:avLst/>
          </a:prstGeom>
        </p:spPr>
      </p:pic>
      <p:pic>
        <p:nvPicPr>
          <p:cNvPr id="6" name="Imagen 5" descr="Logotipo&#10;&#10;Descripción generada automáticamente">
            <a:extLst>
              <a:ext uri="{FF2B5EF4-FFF2-40B4-BE49-F238E27FC236}">
                <a16:creationId xmlns:a16="http://schemas.microsoft.com/office/drawing/2014/main" id="{03D1C17F-A761-4689-986A-6441A1ACC9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2049" y="-183624"/>
            <a:ext cx="2682907" cy="1896732"/>
          </a:xfrm>
          <a:prstGeom prst="rect">
            <a:avLst/>
          </a:prstGeom>
        </p:spPr>
      </p:pic>
    </p:spTree>
    <p:extLst>
      <p:ext uri="{BB962C8B-B14F-4D97-AF65-F5344CB8AC3E}">
        <p14:creationId xmlns:p14="http://schemas.microsoft.com/office/powerpoint/2010/main" val="1188371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80307EF-A18F-FBBB-780E-819C0F70C6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 y="0"/>
            <a:ext cx="12190878" cy="6858000"/>
          </a:xfrm>
          <a:prstGeom prst="rect">
            <a:avLst/>
          </a:prstGeom>
        </p:spPr>
      </p:pic>
      <p:sp>
        <p:nvSpPr>
          <p:cNvPr id="59" name="76 CuadroTexto">
            <a:extLst>
              <a:ext uri="{FF2B5EF4-FFF2-40B4-BE49-F238E27FC236}">
                <a16:creationId xmlns:a16="http://schemas.microsoft.com/office/drawing/2014/main" id="{6C61CF30-FB3D-D144-A710-780D2A50E67E}"/>
              </a:ext>
            </a:extLst>
          </p:cNvPr>
          <p:cNvSpPr txBox="1">
            <a:spLocks noChangeArrowheads="1"/>
          </p:cNvSpPr>
          <p:nvPr/>
        </p:nvSpPr>
        <p:spPr bwMode="auto">
          <a:xfrm>
            <a:off x="653137" y="1168414"/>
            <a:ext cx="3754368" cy="502253"/>
          </a:xfrm>
          <a:prstGeom prst="rect">
            <a:avLst/>
          </a:prstGeom>
          <a:noFill/>
          <a:ln w="9525">
            <a:noFill/>
            <a:miter lim="800000"/>
            <a:headEnd/>
            <a:tailEnd/>
          </a:ln>
        </p:spPr>
        <p:txBody>
          <a:bodyPr wrap="square" lIns="0" tIns="0" rIns="0" bIns="0">
            <a:spAutoFit/>
          </a:bodyPr>
          <a:lstStyle/>
          <a:p>
            <a:pPr algn="just" eaLnBrk="0" hangingPunct="0">
              <a:spcAft>
                <a:spcPts val="907"/>
              </a:spcAft>
            </a:pPr>
            <a:r>
              <a:rPr lang="en-US" sz="1088" b="1">
                <a:solidFill>
                  <a:schemeClr val="bg1"/>
                </a:solidFill>
                <a:latin typeface="FS Emeric Light" panose="02000503040000020004" pitchFamily="2" charset="77"/>
                <a:cs typeface="Arial" pitchFamily="34" charset="0"/>
              </a:rPr>
              <a:t>Global Power Generation (GPG) </a:t>
            </a:r>
            <a:r>
              <a:rPr lang="en-US" sz="1088">
                <a:solidFill>
                  <a:srgbClr val="094470"/>
                </a:solidFill>
                <a:latin typeface="FS Emeric Light" panose="02000503040000020004" pitchFamily="2" charset="77"/>
                <a:cs typeface="Arial" pitchFamily="34" charset="0"/>
              </a:rPr>
              <a:t>was set up in 2014 by </a:t>
            </a:r>
            <a:r>
              <a:rPr lang="en-US" sz="1088" b="1" err="1">
                <a:solidFill>
                  <a:srgbClr val="094470"/>
                </a:solidFill>
                <a:latin typeface="FS Emeric Light" panose="02000503040000020004" pitchFamily="2" charset="77"/>
                <a:cs typeface="Arial" pitchFamily="34" charset="0"/>
              </a:rPr>
              <a:t>Naturgy</a:t>
            </a:r>
            <a:r>
              <a:rPr lang="en-US" sz="1088" b="1">
                <a:solidFill>
                  <a:srgbClr val="094470"/>
                </a:solidFill>
                <a:latin typeface="FS Emeric Light" panose="02000503040000020004" pitchFamily="2" charset="77"/>
                <a:cs typeface="Arial" pitchFamily="34" charset="0"/>
              </a:rPr>
              <a:t> Group </a:t>
            </a:r>
            <a:r>
              <a:rPr lang="en-US" sz="1088">
                <a:solidFill>
                  <a:srgbClr val="094470"/>
                </a:solidFill>
                <a:latin typeface="FS Emeric Light" panose="02000503040000020004" pitchFamily="2" charset="77"/>
                <a:cs typeface="Arial" pitchFamily="34" charset="0"/>
              </a:rPr>
              <a:t>and the </a:t>
            </a:r>
            <a:r>
              <a:rPr lang="en-US" sz="1088" b="1">
                <a:solidFill>
                  <a:srgbClr val="094470"/>
                </a:solidFill>
                <a:latin typeface="FS Emeric Light" panose="02000503040000020004" pitchFamily="2" charset="77"/>
                <a:cs typeface="Arial" pitchFamily="34" charset="0"/>
              </a:rPr>
              <a:t>Kuwait Investment Authority (KIA)</a:t>
            </a:r>
            <a:r>
              <a:rPr lang="en-US" sz="1088">
                <a:solidFill>
                  <a:srgbClr val="094470"/>
                </a:solidFill>
                <a:latin typeface="FS Emeric Light" panose="02000503040000020004" pitchFamily="2" charset="77"/>
                <a:cs typeface="Arial" pitchFamily="34" charset="0"/>
              </a:rPr>
              <a:t> through its subsidiary, Wren House Infrastructure.</a:t>
            </a:r>
            <a:endParaRPr lang="es-ES_tradnl" sz="1088">
              <a:solidFill>
                <a:srgbClr val="094470"/>
              </a:solidFill>
              <a:latin typeface="FS Emeric Light" panose="02000503040000020004" pitchFamily="2" charset="77"/>
              <a:cs typeface="Arial" pitchFamily="34" charset="0"/>
            </a:endParaRPr>
          </a:p>
        </p:txBody>
      </p:sp>
      <p:sp>
        <p:nvSpPr>
          <p:cNvPr id="31" name="Título 9">
            <a:extLst>
              <a:ext uri="{FF2B5EF4-FFF2-40B4-BE49-F238E27FC236}">
                <a16:creationId xmlns:a16="http://schemas.microsoft.com/office/drawing/2014/main" id="{715C2853-B20D-A31F-7D95-059FDA4E7C45}"/>
              </a:ext>
            </a:extLst>
          </p:cNvPr>
          <p:cNvSpPr txBox="1">
            <a:spLocks/>
          </p:cNvSpPr>
          <p:nvPr/>
        </p:nvSpPr>
        <p:spPr>
          <a:xfrm>
            <a:off x="653137" y="496228"/>
            <a:ext cx="1909049" cy="392480"/>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2. </a:t>
            </a:r>
            <a:r>
              <a:rPr lang="es-ES" sz="2720" err="1">
                <a:solidFill>
                  <a:srgbClr val="004571"/>
                </a:solidFill>
                <a:latin typeface="FS Emeric SemiBold" panose="02000503040000020004" pitchFamily="2" charset="77"/>
              </a:rPr>
              <a:t>Our</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origin</a:t>
            </a:r>
            <a:endParaRPr lang="es-ES" sz="2720">
              <a:solidFill>
                <a:srgbClr val="004571"/>
              </a:solidFill>
              <a:latin typeface="FS Emeric SemiBold" panose="02000503040000020004" pitchFamily="2" charset="77"/>
            </a:endParaRPr>
          </a:p>
        </p:txBody>
      </p:sp>
      <p:sp>
        <p:nvSpPr>
          <p:cNvPr id="39" name="76 CuadroTexto">
            <a:extLst>
              <a:ext uri="{FF2B5EF4-FFF2-40B4-BE49-F238E27FC236}">
                <a16:creationId xmlns:a16="http://schemas.microsoft.com/office/drawing/2014/main" id="{7FA21B4C-05D3-A507-032A-4674884ED23B}"/>
              </a:ext>
            </a:extLst>
          </p:cNvPr>
          <p:cNvSpPr txBox="1">
            <a:spLocks noChangeArrowheads="1"/>
          </p:cNvSpPr>
          <p:nvPr/>
        </p:nvSpPr>
        <p:spPr bwMode="auto">
          <a:xfrm>
            <a:off x="5850374" y="1165222"/>
            <a:ext cx="5128625" cy="2737352"/>
          </a:xfrm>
          <a:prstGeom prst="rect">
            <a:avLst/>
          </a:prstGeom>
          <a:noFill/>
          <a:ln w="9525">
            <a:noFill/>
            <a:miter lim="800000"/>
            <a:headEnd/>
            <a:tailEnd/>
          </a:ln>
        </p:spPr>
        <p:txBody>
          <a:bodyPr wrap="square" lIns="0" tIns="0" rIns="0" bIns="0" anchor="t">
            <a:spAutoFit/>
          </a:bodyPr>
          <a:lstStyle/>
          <a:p>
            <a:pPr eaLnBrk="0" hangingPunct="0">
              <a:spcAft>
                <a:spcPts val="907"/>
              </a:spcAft>
            </a:pPr>
            <a:r>
              <a:rPr lang="es-ES" sz="1600" dirty="0" err="1">
                <a:solidFill>
                  <a:schemeClr val="bg1"/>
                </a:solidFill>
                <a:latin typeface="FS Emeric Core"/>
                <a:cs typeface="Arial"/>
              </a:rPr>
              <a:t>Naturgy</a:t>
            </a:r>
            <a:r>
              <a:rPr lang="es-ES" sz="1600" dirty="0">
                <a:solidFill>
                  <a:schemeClr val="bg1"/>
                </a:solidFill>
                <a:latin typeface="FS Emeric Core"/>
                <a:cs typeface="Arial"/>
              </a:rPr>
              <a:t> </a:t>
            </a:r>
            <a:r>
              <a:rPr lang="es-ES" sz="1600" dirty="0" err="1">
                <a:solidFill>
                  <a:schemeClr val="bg1"/>
                </a:solidFill>
                <a:latin typeface="FS Emeric Core"/>
                <a:cs typeface="Arial"/>
              </a:rPr>
              <a:t>Group</a:t>
            </a:r>
            <a:endParaRPr lang="es-ES" sz="1600" dirty="0">
              <a:solidFill>
                <a:schemeClr val="bg1"/>
              </a:solidFill>
              <a:latin typeface="FS Emeric Core"/>
              <a:cs typeface="Arial"/>
            </a:endParaRPr>
          </a:p>
          <a:p>
            <a:pPr algn="just">
              <a:spcAft>
                <a:spcPts val="907"/>
              </a:spcAft>
            </a:pPr>
            <a:r>
              <a:rPr lang="en-US" sz="1050" dirty="0">
                <a:solidFill>
                  <a:srgbClr val="094470"/>
                </a:solidFill>
                <a:latin typeface="FS Emeric Light"/>
                <a:cs typeface="Arial"/>
              </a:rPr>
              <a:t>An innovative and sustainable multinational energy group engaged in the generation, distribution, and commercialization of energy and related services. </a:t>
            </a:r>
            <a:r>
              <a:rPr lang="en-US" sz="1050" err="1">
                <a:solidFill>
                  <a:srgbClr val="094470"/>
                </a:solidFill>
                <a:latin typeface="FS Emeric Light"/>
                <a:cs typeface="Arial"/>
              </a:rPr>
              <a:t>Naturgy</a:t>
            </a:r>
            <a:r>
              <a:rPr lang="en-US" sz="1050" dirty="0">
                <a:solidFill>
                  <a:srgbClr val="094470"/>
                </a:solidFill>
                <a:latin typeface="FS Emeric Light"/>
                <a:cs typeface="Arial"/>
              </a:rPr>
              <a:t> operates in more than 20 countries and serves approximately 16 million customers. The company is made up of over 7,000 employees, more than 50% of whom work outside Spain. In addition, it has an installed capacity of 15.9 GW, reported </a:t>
            </a:r>
            <a:r>
              <a:rPr lang="es-ES" sz="1200" dirty="0">
                <a:solidFill>
                  <a:srgbClr val="094470"/>
                </a:solidFill>
                <a:latin typeface="FS Emeric Light"/>
                <a:cs typeface="Arial"/>
              </a:rPr>
              <a:t>EBITDA</a:t>
            </a:r>
            <a:r>
              <a:rPr lang="es-ES" sz="1000" baseline="-25000" dirty="0">
                <a:solidFill>
                  <a:srgbClr val="094470"/>
                </a:solidFill>
                <a:latin typeface="FS Emeric Light"/>
                <a:cs typeface="Arial"/>
              </a:rPr>
              <a:t>2024 </a:t>
            </a:r>
            <a:r>
              <a:rPr lang="en-US" sz="1050" dirty="0">
                <a:solidFill>
                  <a:srgbClr val="094470"/>
                </a:solidFill>
                <a:latin typeface="FS Emeric Light"/>
                <a:cs typeface="Arial"/>
              </a:rPr>
              <a:t>of €5.365 billion in 2024, and total assets valued at €40.836 billion.</a:t>
            </a:r>
            <a:endParaRPr lang="es-ES" sz="1050" dirty="0">
              <a:latin typeface="FS Emeric Light"/>
              <a:cs typeface="Arial"/>
            </a:endParaRPr>
          </a:p>
          <a:p>
            <a:pPr eaLnBrk="0" hangingPunct="0">
              <a:spcAft>
                <a:spcPts val="907"/>
              </a:spcAft>
            </a:pPr>
            <a:endParaRPr lang="es-ES" sz="1088">
              <a:solidFill>
                <a:srgbClr val="094470"/>
              </a:solidFill>
              <a:latin typeface="FS Emeric Light" panose="02000503040000020004" pitchFamily="2" charset="77"/>
              <a:cs typeface="Arial" pitchFamily="34" charset="0"/>
            </a:endParaRPr>
          </a:p>
          <a:p>
            <a:pPr eaLnBrk="0" hangingPunct="0">
              <a:spcAft>
                <a:spcPts val="907"/>
              </a:spcAft>
            </a:pPr>
            <a:r>
              <a:rPr lang="es-ES" sz="1600" dirty="0">
                <a:solidFill>
                  <a:schemeClr val="bg1"/>
                </a:solidFill>
                <a:latin typeface="FS Emeric Core"/>
                <a:cs typeface="Arial"/>
              </a:rPr>
              <a:t>Kuwait </a:t>
            </a:r>
            <a:r>
              <a:rPr lang="es-ES" sz="1600" dirty="0" err="1">
                <a:solidFill>
                  <a:schemeClr val="bg1"/>
                </a:solidFill>
                <a:latin typeface="FS Emeric Core"/>
                <a:cs typeface="Arial"/>
              </a:rPr>
              <a:t>Investment</a:t>
            </a:r>
            <a:r>
              <a:rPr lang="es-ES" sz="1600" dirty="0">
                <a:solidFill>
                  <a:schemeClr val="bg1"/>
                </a:solidFill>
                <a:latin typeface="FS Emeric Core"/>
                <a:cs typeface="Arial"/>
              </a:rPr>
              <a:t> </a:t>
            </a:r>
            <a:r>
              <a:rPr lang="es-ES" sz="1600" dirty="0" err="1">
                <a:solidFill>
                  <a:schemeClr val="bg1"/>
                </a:solidFill>
                <a:latin typeface="FS Emeric Core"/>
                <a:cs typeface="Arial"/>
              </a:rPr>
              <a:t>Authority</a:t>
            </a:r>
            <a:r>
              <a:rPr lang="es-ES" sz="1600" dirty="0">
                <a:solidFill>
                  <a:schemeClr val="bg1"/>
                </a:solidFill>
                <a:latin typeface="FS Emeric Core"/>
                <a:cs typeface="Arial"/>
              </a:rPr>
              <a:t> (KIA)</a:t>
            </a:r>
          </a:p>
          <a:p>
            <a:pPr algn="just" eaLnBrk="0" hangingPunct="0">
              <a:spcAft>
                <a:spcPts val="907"/>
              </a:spcAft>
            </a:pPr>
            <a:r>
              <a:rPr lang="en-US" sz="1050" dirty="0">
                <a:solidFill>
                  <a:srgbClr val="094470"/>
                </a:solidFill>
                <a:latin typeface="FS Emeric Light"/>
                <a:cs typeface="Arial"/>
              </a:rPr>
              <a:t>Is the oldest sovereign fund in the world, set up in 1953, and stems from the Kuwait Investment Board. It is responsible for the management and administration of Kuwait’s General Reserve Fund (GRF) and the Future Generation Fund (FGF), as well as other State funds.</a:t>
            </a:r>
            <a:endParaRPr lang="es-ES" sz="1050" dirty="0">
              <a:solidFill>
                <a:srgbClr val="094470"/>
              </a:solidFill>
              <a:latin typeface="FS Emeric Light"/>
              <a:cs typeface="Arial"/>
            </a:endParaRPr>
          </a:p>
        </p:txBody>
      </p:sp>
      <p:cxnSp>
        <p:nvCxnSpPr>
          <p:cNvPr id="41" name="Conector recto 40">
            <a:extLst>
              <a:ext uri="{FF2B5EF4-FFF2-40B4-BE49-F238E27FC236}">
                <a16:creationId xmlns:a16="http://schemas.microsoft.com/office/drawing/2014/main" id="{666A640E-56EE-0E15-90B2-9FB2911C4FCE}"/>
              </a:ext>
            </a:extLst>
          </p:cNvPr>
          <p:cNvCxnSpPr>
            <a:cxnSpLocks/>
          </p:cNvCxnSpPr>
          <p:nvPr/>
        </p:nvCxnSpPr>
        <p:spPr bwMode="auto">
          <a:xfrm flipV="1">
            <a:off x="5187976" y="1166145"/>
            <a:ext cx="0" cy="3210076"/>
          </a:xfrm>
          <a:prstGeom prst="line">
            <a:avLst/>
          </a:prstGeom>
          <a:solidFill>
            <a:schemeClr val="accent1"/>
          </a:solidFill>
          <a:ln w="6350" cap="flat" cmpd="sng" algn="ctr">
            <a:solidFill>
              <a:srgbClr val="084571"/>
            </a:solidFill>
            <a:prstDash val="solid"/>
            <a:round/>
            <a:headEnd type="none" w="med" len="med"/>
            <a:tailEnd type="none" w="med" len="med"/>
          </a:ln>
          <a:effectLst/>
        </p:spPr>
      </p:cxnSp>
      <p:grpSp>
        <p:nvGrpSpPr>
          <p:cNvPr id="2" name="Grupo 1">
            <a:extLst>
              <a:ext uri="{FF2B5EF4-FFF2-40B4-BE49-F238E27FC236}">
                <a16:creationId xmlns:a16="http://schemas.microsoft.com/office/drawing/2014/main" id="{FE34D43E-7861-92E6-60B5-86763A9013AB}"/>
              </a:ext>
            </a:extLst>
          </p:cNvPr>
          <p:cNvGrpSpPr/>
          <p:nvPr/>
        </p:nvGrpSpPr>
        <p:grpSpPr>
          <a:xfrm>
            <a:off x="653137" y="2025204"/>
            <a:ext cx="1955906" cy="2356801"/>
            <a:chOff x="514109" y="2281150"/>
            <a:chExt cx="1746754" cy="2104779"/>
          </a:xfrm>
        </p:grpSpPr>
        <p:sp>
          <p:nvSpPr>
            <p:cNvPr id="42" name="Rectángulo 41">
              <a:extLst>
                <a:ext uri="{FF2B5EF4-FFF2-40B4-BE49-F238E27FC236}">
                  <a16:creationId xmlns:a16="http://schemas.microsoft.com/office/drawing/2014/main" id="{3C156161-769B-28DF-9739-61E276DC9FF2}"/>
                </a:ext>
              </a:extLst>
            </p:cNvPr>
            <p:cNvSpPr/>
            <p:nvPr/>
          </p:nvSpPr>
          <p:spPr>
            <a:xfrm>
              <a:off x="1190539" y="3634441"/>
              <a:ext cx="457200" cy="450000"/>
            </a:xfrm>
            <a:prstGeom prst="rect">
              <a:avLst/>
            </a:prstGeom>
            <a:solidFill>
              <a:srgbClr val="FF7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816">
                <a:latin typeface="FS Emeric Light" panose="02000503040000020004" pitchFamily="2" charset="77"/>
              </a:endParaRPr>
            </a:p>
          </p:txBody>
        </p:sp>
        <p:sp>
          <p:nvSpPr>
            <p:cNvPr id="43" name="17 Rectángulo">
              <a:extLst>
                <a:ext uri="{FF2B5EF4-FFF2-40B4-BE49-F238E27FC236}">
                  <a16:creationId xmlns:a16="http://schemas.microsoft.com/office/drawing/2014/main" id="{EDDB62D0-744D-8566-40FE-5D7D6CD0EFE5}"/>
                </a:ext>
              </a:extLst>
            </p:cNvPr>
            <p:cNvSpPr>
              <a:spLocks noChangeArrowheads="1"/>
            </p:cNvSpPr>
            <p:nvPr/>
          </p:nvSpPr>
          <p:spPr bwMode="auto">
            <a:xfrm>
              <a:off x="1289551" y="4282511"/>
              <a:ext cx="143159" cy="103418"/>
            </a:xfrm>
            <a:prstGeom prst="rect">
              <a:avLst/>
            </a:prstGeom>
            <a:noFill/>
            <a:ln w="9525">
              <a:noFill/>
              <a:miter lim="800000"/>
              <a:headEnd/>
              <a:tailEnd/>
            </a:ln>
          </p:spPr>
          <p:txBody>
            <a:bodyPr wrap="none" lIns="0" tIns="0" rIns="0" bIns="0">
              <a:spAutoFit/>
            </a:bodyPr>
            <a:lstStyle/>
            <a:p>
              <a:pPr algn="ctr" defTabSz="829064">
                <a:lnSpc>
                  <a:spcPct val="90000"/>
                </a:lnSpc>
                <a:defRPr/>
              </a:pPr>
              <a:r>
                <a:rPr lang="es-ES" sz="816" kern="0">
                  <a:solidFill>
                    <a:srgbClr val="004165"/>
                  </a:solidFill>
                  <a:latin typeface="FS Emeric Light" panose="02000503040000020004" pitchFamily="2" charset="77"/>
                </a:rPr>
                <a:t>KIA</a:t>
              </a:r>
            </a:p>
          </p:txBody>
        </p:sp>
        <p:sp>
          <p:nvSpPr>
            <p:cNvPr id="44" name="30 Rectángulo">
              <a:extLst>
                <a:ext uri="{FF2B5EF4-FFF2-40B4-BE49-F238E27FC236}">
                  <a16:creationId xmlns:a16="http://schemas.microsoft.com/office/drawing/2014/main" id="{B15E4840-2E4C-6A69-985C-3FC260347795}"/>
                </a:ext>
              </a:extLst>
            </p:cNvPr>
            <p:cNvSpPr>
              <a:spLocks noChangeArrowheads="1"/>
            </p:cNvSpPr>
            <p:nvPr/>
          </p:nvSpPr>
          <p:spPr bwMode="auto">
            <a:xfrm>
              <a:off x="1111713" y="3807731"/>
              <a:ext cx="641993" cy="103418"/>
            </a:xfrm>
            <a:prstGeom prst="rect">
              <a:avLst/>
            </a:prstGeom>
            <a:noFill/>
            <a:ln w="9525">
              <a:noFill/>
              <a:miter lim="800000"/>
              <a:headEnd/>
              <a:tailEnd/>
            </a:ln>
          </p:spPr>
          <p:txBody>
            <a:bodyPr wrap="square" lIns="95098" tIns="0" rIns="95098" bIns="0">
              <a:spAutoFit/>
            </a:bodyPr>
            <a:lstStyle/>
            <a:p>
              <a:pPr algn="ctr">
                <a:lnSpc>
                  <a:spcPct val="90000"/>
                </a:lnSpc>
              </a:pPr>
              <a:r>
                <a:rPr lang="es-ES" sz="816" kern="0">
                  <a:solidFill>
                    <a:srgbClr val="FFFFFF"/>
                  </a:solidFill>
                  <a:latin typeface="FS Emeric Core" panose="02000503040000020004" pitchFamily="2" charset="77"/>
                </a:rPr>
                <a:t>25%</a:t>
              </a:r>
            </a:p>
          </p:txBody>
        </p:sp>
        <p:sp>
          <p:nvSpPr>
            <p:cNvPr id="45" name="Rectángulo 44">
              <a:extLst>
                <a:ext uri="{FF2B5EF4-FFF2-40B4-BE49-F238E27FC236}">
                  <a16:creationId xmlns:a16="http://schemas.microsoft.com/office/drawing/2014/main" id="{53D806AF-5897-7EFE-3BC2-F1977126337E}"/>
                </a:ext>
              </a:extLst>
            </p:cNvPr>
            <p:cNvSpPr/>
            <p:nvPr/>
          </p:nvSpPr>
          <p:spPr>
            <a:xfrm>
              <a:off x="598974" y="2281150"/>
              <a:ext cx="457200" cy="1800000"/>
            </a:xfrm>
            <a:prstGeom prst="rect">
              <a:avLst/>
            </a:prstGeom>
            <a:solidFill>
              <a:srgbClr val="0944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816">
                <a:latin typeface="FS Emeric Light" panose="02000503040000020004" pitchFamily="2" charset="77"/>
              </a:endParaRPr>
            </a:p>
          </p:txBody>
        </p:sp>
        <p:sp>
          <p:nvSpPr>
            <p:cNvPr id="46" name="30 Rectángulo">
              <a:extLst>
                <a:ext uri="{FF2B5EF4-FFF2-40B4-BE49-F238E27FC236}">
                  <a16:creationId xmlns:a16="http://schemas.microsoft.com/office/drawing/2014/main" id="{12652577-99D9-D648-DBE8-97E333075B78}"/>
                </a:ext>
              </a:extLst>
            </p:cNvPr>
            <p:cNvSpPr>
              <a:spLocks noChangeArrowheads="1"/>
            </p:cNvSpPr>
            <p:nvPr/>
          </p:nvSpPr>
          <p:spPr bwMode="auto">
            <a:xfrm>
              <a:off x="514109" y="3117287"/>
              <a:ext cx="641993" cy="103418"/>
            </a:xfrm>
            <a:prstGeom prst="rect">
              <a:avLst/>
            </a:prstGeom>
            <a:noFill/>
            <a:ln w="9525">
              <a:noFill/>
              <a:miter lim="800000"/>
              <a:headEnd/>
              <a:tailEnd/>
            </a:ln>
          </p:spPr>
          <p:txBody>
            <a:bodyPr wrap="square" lIns="95098" tIns="0" rIns="95098" bIns="0">
              <a:spAutoFit/>
            </a:bodyPr>
            <a:lstStyle/>
            <a:p>
              <a:pPr algn="ctr">
                <a:lnSpc>
                  <a:spcPct val="90000"/>
                </a:lnSpc>
              </a:pPr>
              <a:r>
                <a:rPr lang="es-ES" sz="816" kern="0">
                  <a:solidFill>
                    <a:srgbClr val="FFFFFF"/>
                  </a:solidFill>
                  <a:latin typeface="FS Emeric Core" panose="02000503040000020004" pitchFamily="2" charset="77"/>
                </a:rPr>
                <a:t>75%</a:t>
              </a:r>
            </a:p>
          </p:txBody>
        </p:sp>
        <p:sp>
          <p:nvSpPr>
            <p:cNvPr id="48" name="17 Rectángulo">
              <a:extLst>
                <a:ext uri="{FF2B5EF4-FFF2-40B4-BE49-F238E27FC236}">
                  <a16:creationId xmlns:a16="http://schemas.microsoft.com/office/drawing/2014/main" id="{42390FEA-54E7-F7AE-6C45-5A6F583AA2B2}"/>
                </a:ext>
              </a:extLst>
            </p:cNvPr>
            <p:cNvSpPr>
              <a:spLocks noChangeArrowheads="1"/>
            </p:cNvSpPr>
            <p:nvPr/>
          </p:nvSpPr>
          <p:spPr bwMode="auto">
            <a:xfrm>
              <a:off x="666177" y="4276032"/>
              <a:ext cx="337855" cy="103418"/>
            </a:xfrm>
            <a:prstGeom prst="rect">
              <a:avLst/>
            </a:prstGeom>
            <a:noFill/>
            <a:ln w="9525">
              <a:noFill/>
              <a:miter lim="800000"/>
              <a:headEnd/>
              <a:tailEnd/>
            </a:ln>
          </p:spPr>
          <p:txBody>
            <a:bodyPr wrap="none" lIns="0" tIns="0" rIns="0" bIns="0">
              <a:spAutoFit/>
            </a:bodyPr>
            <a:lstStyle/>
            <a:p>
              <a:pPr algn="ctr" defTabSz="829064">
                <a:lnSpc>
                  <a:spcPct val="90000"/>
                </a:lnSpc>
                <a:defRPr/>
              </a:pPr>
              <a:r>
                <a:rPr lang="es-ES" sz="816" kern="0">
                  <a:solidFill>
                    <a:srgbClr val="004165"/>
                  </a:solidFill>
                  <a:latin typeface="FS Emeric Light" panose="02000503040000020004" pitchFamily="2" charset="77"/>
                </a:rPr>
                <a:t>Naturgy</a:t>
              </a:r>
              <a:endParaRPr lang="es-ES" sz="816" kern="0" baseline="30000">
                <a:solidFill>
                  <a:srgbClr val="004165"/>
                </a:solidFill>
                <a:latin typeface="FS Emeric Light" panose="02000503040000020004" pitchFamily="2" charset="77"/>
              </a:endParaRPr>
            </a:p>
          </p:txBody>
        </p:sp>
        <p:pic>
          <p:nvPicPr>
            <p:cNvPr id="50" name="Imagen 49">
              <a:extLst>
                <a:ext uri="{FF2B5EF4-FFF2-40B4-BE49-F238E27FC236}">
                  <a16:creationId xmlns:a16="http://schemas.microsoft.com/office/drawing/2014/main" id="{A29B79C9-0A24-7789-6341-89BA6C976D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495" y="2571464"/>
              <a:ext cx="1221368" cy="1698420"/>
            </a:xfrm>
            <a:prstGeom prst="rect">
              <a:avLst/>
            </a:prstGeom>
          </p:spPr>
        </p:pic>
      </p:grpSp>
      <p:pic>
        <p:nvPicPr>
          <p:cNvPr id="6" name="Imagen 5">
            <a:extLst>
              <a:ext uri="{FF2B5EF4-FFF2-40B4-BE49-F238E27FC236}">
                <a16:creationId xmlns:a16="http://schemas.microsoft.com/office/drawing/2014/main" id="{2377FAD2-E51C-F848-CFC1-AB09AA02F6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0" y="4591238"/>
            <a:ext cx="12191521" cy="2266763"/>
          </a:xfrm>
          <a:prstGeom prst="rect">
            <a:avLst/>
          </a:prstGeom>
        </p:spPr>
      </p:pic>
      <p:pic>
        <p:nvPicPr>
          <p:cNvPr id="22" name="Imagen 21" descr="Logotipo&#10;&#10;Descripción generada automáticamente">
            <a:extLst>
              <a:ext uri="{FF2B5EF4-FFF2-40B4-BE49-F238E27FC236}">
                <a16:creationId xmlns:a16="http://schemas.microsoft.com/office/drawing/2014/main" id="{8BDB3D3F-957C-4672-874F-785895FB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049" y="-183624"/>
            <a:ext cx="2682907" cy="1896732"/>
          </a:xfrm>
          <a:prstGeom prst="rect">
            <a:avLst/>
          </a:prstGeom>
        </p:spPr>
      </p:pic>
    </p:spTree>
    <p:extLst>
      <p:ext uri="{BB962C8B-B14F-4D97-AF65-F5344CB8AC3E}">
        <p14:creationId xmlns:p14="http://schemas.microsoft.com/office/powerpoint/2010/main" val="118305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9">
            <a:extLst>
              <a:ext uri="{FF2B5EF4-FFF2-40B4-BE49-F238E27FC236}">
                <a16:creationId xmlns:a16="http://schemas.microsoft.com/office/drawing/2014/main" id="{715C2853-B20D-A31F-7D95-059FDA4E7C45}"/>
              </a:ext>
            </a:extLst>
          </p:cNvPr>
          <p:cNvSpPr txBox="1">
            <a:spLocks/>
          </p:cNvSpPr>
          <p:nvPr/>
        </p:nvSpPr>
        <p:spPr>
          <a:xfrm>
            <a:off x="495381" y="420566"/>
            <a:ext cx="2126801" cy="392480"/>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2. </a:t>
            </a:r>
            <a:r>
              <a:rPr lang="es-ES" sz="2720" err="1">
                <a:solidFill>
                  <a:srgbClr val="004571"/>
                </a:solidFill>
                <a:latin typeface="FS Emeric SemiBold" panose="02000503040000020004" pitchFamily="2" charset="77"/>
              </a:rPr>
              <a:t>Our</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history</a:t>
            </a:r>
            <a:endParaRPr lang="es-ES" sz="2720">
              <a:solidFill>
                <a:srgbClr val="004571"/>
              </a:solidFill>
              <a:latin typeface="FS Emeric SemiBold" panose="02000503040000020004" pitchFamily="2" charset="77"/>
            </a:endParaRPr>
          </a:p>
        </p:txBody>
      </p:sp>
      <p:sp>
        <p:nvSpPr>
          <p:cNvPr id="53" name="Elipse 52">
            <a:extLst>
              <a:ext uri="{FF2B5EF4-FFF2-40B4-BE49-F238E27FC236}">
                <a16:creationId xmlns:a16="http://schemas.microsoft.com/office/drawing/2014/main" id="{22E18752-EEEC-9570-8B47-5A128BFA4453}"/>
              </a:ext>
            </a:extLst>
          </p:cNvPr>
          <p:cNvSpPr>
            <a:spLocks noChangeAspect="1"/>
          </p:cNvSpPr>
          <p:nvPr/>
        </p:nvSpPr>
        <p:spPr>
          <a:xfrm>
            <a:off x="10036180" y="2090368"/>
            <a:ext cx="1306368" cy="1305793"/>
          </a:xfrm>
          <a:prstGeom prst="ellipse">
            <a:avLst/>
          </a:prstGeom>
          <a:noFill/>
          <a:ln>
            <a:solidFill>
              <a:srgbClr val="FFD8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cxnSp>
        <p:nvCxnSpPr>
          <p:cNvPr id="99" name="Conector recto 98">
            <a:extLst>
              <a:ext uri="{FF2B5EF4-FFF2-40B4-BE49-F238E27FC236}">
                <a16:creationId xmlns:a16="http://schemas.microsoft.com/office/drawing/2014/main" id="{4B43DAF4-67CA-B18D-EFC7-F2FFA1E8A8BC}"/>
              </a:ext>
            </a:extLst>
          </p:cNvPr>
          <p:cNvCxnSpPr>
            <a:cxnSpLocks/>
          </p:cNvCxnSpPr>
          <p:nvPr/>
        </p:nvCxnSpPr>
        <p:spPr>
          <a:xfrm>
            <a:off x="9873243" y="3517645"/>
            <a:ext cx="1632242" cy="0"/>
          </a:xfrm>
          <a:prstGeom prst="line">
            <a:avLst/>
          </a:prstGeom>
          <a:ln w="9525">
            <a:solidFill>
              <a:srgbClr val="FFD833"/>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 name="Agrupar 3"/>
          <p:cNvGrpSpPr/>
          <p:nvPr/>
        </p:nvGrpSpPr>
        <p:grpSpPr>
          <a:xfrm>
            <a:off x="210668" y="2637596"/>
            <a:ext cx="1706655" cy="2872403"/>
            <a:chOff x="596694" y="1725374"/>
            <a:chExt cx="1882061" cy="3167621"/>
          </a:xfrm>
        </p:grpSpPr>
        <p:sp>
          <p:nvSpPr>
            <p:cNvPr id="55" name="76 CuadroTexto">
              <a:extLst>
                <a:ext uri="{FF2B5EF4-FFF2-40B4-BE49-F238E27FC236}">
                  <a16:creationId xmlns:a16="http://schemas.microsoft.com/office/drawing/2014/main" id="{E8BEA670-C06C-3342-8CFF-830AD7B2AD55}"/>
                </a:ext>
              </a:extLst>
            </p:cNvPr>
            <p:cNvSpPr txBox="1">
              <a:spLocks noChangeArrowheads="1"/>
            </p:cNvSpPr>
            <p:nvPr/>
          </p:nvSpPr>
          <p:spPr bwMode="auto">
            <a:xfrm>
              <a:off x="596694" y="1725374"/>
              <a:ext cx="1882061" cy="1744563"/>
            </a:xfrm>
            <a:prstGeom prst="rect">
              <a:avLst/>
            </a:prstGeom>
            <a:noFill/>
            <a:ln w="9525">
              <a:noFill/>
              <a:miter lim="800000"/>
              <a:headEnd/>
              <a:tailEnd/>
            </a:ln>
          </p:spPr>
          <p:txBody>
            <a:bodyPr wrap="square" lIns="0" tIns="0" rIns="0" bIns="0">
              <a:spAutoFit/>
            </a:bodyPr>
            <a:lstStyle/>
            <a:p>
              <a:pPr marL="155471" indent="-155471" defTabSz="163224" eaLnBrk="0" hangingPunct="0">
                <a:spcAft>
                  <a:spcPts val="907"/>
                </a:spcAft>
                <a:buClr>
                  <a:srgbClr val="FF7300"/>
                </a:buClr>
                <a:buFont typeface="Wingdings" panose="05000000000000000000" pitchFamily="2" charset="2"/>
                <a:buChar char="Ø"/>
              </a:pPr>
              <a:r>
                <a:rPr lang="en-US" sz="900">
                  <a:solidFill>
                    <a:srgbClr val="094470"/>
                  </a:solidFill>
                  <a:latin typeface="FS Emeric Light" panose="02000503040000020004" pitchFamily="2" charset="0"/>
                  <a:cs typeface="Arial" pitchFamily="34" charset="0"/>
                </a:rPr>
                <a:t>Establishment </a:t>
              </a:r>
              <a:r>
                <a:rPr lang="en-US" sz="900" b="1">
                  <a:solidFill>
                    <a:srgbClr val="094470"/>
                  </a:solidFill>
                  <a:latin typeface="FS Emeric Light" panose="02000503040000020004" pitchFamily="2" charset="0"/>
                  <a:cs typeface="Arial" pitchFamily="34" charset="0"/>
                </a:rPr>
                <a:t>of Global Power Generation </a:t>
              </a:r>
              <a:r>
                <a:rPr lang="en-US" sz="900">
                  <a:solidFill>
                    <a:srgbClr val="094470"/>
                  </a:solidFill>
                  <a:latin typeface="FS Emeric Light" panose="02000503040000020004" pitchFamily="2" charset="0"/>
                  <a:cs typeface="Arial" pitchFamily="34" charset="0"/>
                </a:rPr>
                <a:t>as a growth vector for the international power generation business. The company is established with </a:t>
              </a:r>
              <a:r>
                <a:rPr lang="en-US" sz="900" b="1">
                  <a:solidFill>
                    <a:srgbClr val="094470"/>
                  </a:solidFill>
                  <a:latin typeface="FS Emeric Light" panose="02000503040000020004" pitchFamily="2" charset="0"/>
                  <a:cs typeface="Arial" pitchFamily="34" charset="0"/>
                </a:rPr>
                <a:t>2.3 GW of installed capacity. </a:t>
              </a:r>
            </a:p>
            <a:p>
              <a:pPr marL="155471" indent="-155471" defTabSz="163224" eaLnBrk="0" hangingPunct="0">
                <a:spcAft>
                  <a:spcPts val="907"/>
                </a:spcAft>
                <a:buClr>
                  <a:srgbClr val="FF7300"/>
                </a:buClr>
                <a:buFont typeface="Wingdings" panose="05000000000000000000" pitchFamily="2" charset="2"/>
                <a:buChar char="Ø"/>
              </a:pPr>
              <a:r>
                <a:rPr lang="en-US" sz="900">
                  <a:solidFill>
                    <a:srgbClr val="094470"/>
                  </a:solidFill>
                  <a:latin typeface="FS Emeric Light" panose="02000503040000020004" pitchFamily="2" charset="0"/>
                  <a:cs typeface="Arial" pitchFamily="34" charset="0"/>
                </a:rPr>
                <a:t>Start of commercial operation of </a:t>
              </a:r>
              <a:r>
                <a:rPr lang="en-US" sz="900" b="1" err="1">
                  <a:solidFill>
                    <a:srgbClr val="094470"/>
                  </a:solidFill>
                  <a:latin typeface="FS Emeric Light" panose="02000503040000020004" pitchFamily="2" charset="0"/>
                  <a:cs typeface="Arial" pitchFamily="34" charset="0"/>
                </a:rPr>
                <a:t>Bií</a:t>
              </a:r>
              <a:r>
                <a:rPr lang="en-US" sz="900" b="1">
                  <a:solidFill>
                    <a:srgbClr val="094470"/>
                  </a:solidFill>
                  <a:latin typeface="FS Emeric Light" panose="02000503040000020004" pitchFamily="2" charset="0"/>
                  <a:cs typeface="Arial" pitchFamily="34" charset="0"/>
                </a:rPr>
                <a:t> </a:t>
              </a:r>
              <a:r>
                <a:rPr lang="en-US" sz="900" b="1" err="1">
                  <a:solidFill>
                    <a:srgbClr val="094470"/>
                  </a:solidFill>
                  <a:latin typeface="FS Emeric Light" panose="02000503040000020004" pitchFamily="2" charset="0"/>
                  <a:cs typeface="Arial" pitchFamily="34" charset="0"/>
                </a:rPr>
                <a:t>Hioxo</a:t>
              </a:r>
              <a:r>
                <a:rPr lang="en-US" sz="900" b="1">
                  <a:solidFill>
                    <a:srgbClr val="094470"/>
                  </a:solidFill>
                  <a:latin typeface="FS Emeric Light" panose="02000503040000020004" pitchFamily="2" charset="0"/>
                  <a:cs typeface="Arial" pitchFamily="34" charset="0"/>
                </a:rPr>
                <a:t> wind farm (234 MW) in Mexico.</a:t>
              </a:r>
            </a:p>
            <a:p>
              <a:pPr defTabSz="163224" eaLnBrk="0" hangingPunct="0">
                <a:spcAft>
                  <a:spcPts val="907"/>
                </a:spcAft>
                <a:buClr>
                  <a:srgbClr val="FF7300"/>
                </a:buClr>
              </a:pPr>
              <a:endParaRPr lang="es-ES_tradnl" sz="680">
                <a:solidFill>
                  <a:srgbClr val="094470"/>
                </a:solidFill>
                <a:latin typeface="FS Emeric Core" panose="02000503040000020004" pitchFamily="2" charset="77"/>
                <a:cs typeface="Arial" pitchFamily="34" charset="0"/>
              </a:endParaRPr>
            </a:p>
          </p:txBody>
        </p:sp>
        <p:sp>
          <p:nvSpPr>
            <p:cNvPr id="2" name="Elipse 1">
              <a:extLst>
                <a:ext uri="{FF2B5EF4-FFF2-40B4-BE49-F238E27FC236}">
                  <a16:creationId xmlns:a16="http://schemas.microsoft.com/office/drawing/2014/main" id="{9E3E1387-2E55-EA59-7510-B139F74F4D81}"/>
                </a:ext>
              </a:extLst>
            </p:cNvPr>
            <p:cNvSpPr>
              <a:spLocks noChangeAspect="1"/>
            </p:cNvSpPr>
            <p:nvPr/>
          </p:nvSpPr>
          <p:spPr>
            <a:xfrm>
              <a:off x="848034" y="3452995"/>
              <a:ext cx="1439999" cy="1440000"/>
            </a:xfrm>
            <a:prstGeom prst="ellipse">
              <a:avLst/>
            </a:prstGeom>
            <a:noFill/>
            <a:ln w="19050">
              <a:solidFill>
                <a:srgbClr val="00457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3" name="CuadroTexto 2">
              <a:extLst>
                <a:ext uri="{FF2B5EF4-FFF2-40B4-BE49-F238E27FC236}">
                  <a16:creationId xmlns:a16="http://schemas.microsoft.com/office/drawing/2014/main" id="{8FB9A393-5671-0052-8115-8821610C4C5B}"/>
                </a:ext>
              </a:extLst>
            </p:cNvPr>
            <p:cNvSpPr txBox="1"/>
            <p:nvPr/>
          </p:nvSpPr>
          <p:spPr>
            <a:xfrm>
              <a:off x="1201330" y="3996007"/>
              <a:ext cx="733407" cy="353975"/>
            </a:xfrm>
            <a:prstGeom prst="rect">
              <a:avLst/>
            </a:prstGeom>
            <a:noFill/>
          </p:spPr>
          <p:txBody>
            <a:bodyPr wrap="none" lIns="0" tIns="0" rIns="0" bIns="0" rtlCol="0" anchor="ctr" anchorCtr="0">
              <a:spAutoFit/>
            </a:bodyPr>
            <a:lstStyle/>
            <a:p>
              <a:pPr algn="ctr"/>
              <a:r>
                <a:rPr lang="es-ES_tradnl" sz="2086" b="1" spc="-91">
                  <a:solidFill>
                    <a:srgbClr val="004571"/>
                  </a:solidFill>
                  <a:latin typeface="FS Emeric" charset="0"/>
                </a:rPr>
                <a:t>2014</a:t>
              </a:r>
            </a:p>
          </p:txBody>
        </p:sp>
        <p:cxnSp>
          <p:nvCxnSpPr>
            <p:cNvPr id="13" name="Conector recto de flecha 12">
              <a:extLst>
                <a:ext uri="{FF2B5EF4-FFF2-40B4-BE49-F238E27FC236}">
                  <a16:creationId xmlns:a16="http://schemas.microsoft.com/office/drawing/2014/main" id="{BE16F477-A81B-4669-9F0E-C9FEAD4389C9}"/>
                </a:ext>
              </a:extLst>
            </p:cNvPr>
            <p:cNvCxnSpPr>
              <a:cxnSpLocks/>
            </p:cNvCxnSpPr>
            <p:nvPr/>
          </p:nvCxnSpPr>
          <p:spPr>
            <a:xfrm flipH="1" flipV="1">
              <a:off x="1564612" y="3333750"/>
              <a:ext cx="3421" cy="540000"/>
            </a:xfrm>
            <a:prstGeom prst="straightConnector1">
              <a:avLst/>
            </a:prstGeom>
            <a:ln w="9525">
              <a:solidFill>
                <a:srgbClr val="004571"/>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1" name="Conector recto 100">
              <a:extLst>
                <a:ext uri="{FF2B5EF4-FFF2-40B4-BE49-F238E27FC236}">
                  <a16:creationId xmlns:a16="http://schemas.microsoft.com/office/drawing/2014/main" id="{8F2591AA-3556-0B61-6D42-70C5BB1B8E1C}"/>
                </a:ext>
              </a:extLst>
            </p:cNvPr>
            <p:cNvCxnSpPr>
              <a:cxnSpLocks/>
            </p:cNvCxnSpPr>
            <p:nvPr/>
          </p:nvCxnSpPr>
          <p:spPr>
            <a:xfrm>
              <a:off x="668033" y="3285317"/>
              <a:ext cx="1800000" cy="0"/>
            </a:xfrm>
            <a:prstGeom prst="line">
              <a:avLst/>
            </a:prstGeom>
            <a:ln w="9525">
              <a:prstDash val="sysDot"/>
            </a:ln>
            <a:effectLst/>
          </p:spPr>
          <p:style>
            <a:lnRef idx="2">
              <a:schemeClr val="accent1"/>
            </a:lnRef>
            <a:fillRef idx="0">
              <a:schemeClr val="accent1"/>
            </a:fillRef>
            <a:effectRef idx="1">
              <a:schemeClr val="accent1"/>
            </a:effectRef>
            <a:fontRef idx="minor">
              <a:schemeClr val="tx1"/>
            </a:fontRef>
          </p:style>
        </p:cxnSp>
      </p:grpSp>
      <p:grpSp>
        <p:nvGrpSpPr>
          <p:cNvPr id="5" name="Agrupar 4"/>
          <p:cNvGrpSpPr/>
          <p:nvPr/>
        </p:nvGrpSpPr>
        <p:grpSpPr>
          <a:xfrm>
            <a:off x="1966822" y="2133451"/>
            <a:ext cx="2113674" cy="3469761"/>
            <a:chOff x="1654040" y="3706472"/>
            <a:chExt cx="2248854" cy="4544210"/>
          </a:xfrm>
        </p:grpSpPr>
        <p:sp>
          <p:nvSpPr>
            <p:cNvPr id="39" name="Elipse 38">
              <a:extLst>
                <a:ext uri="{FF2B5EF4-FFF2-40B4-BE49-F238E27FC236}">
                  <a16:creationId xmlns:a16="http://schemas.microsoft.com/office/drawing/2014/main" id="{4495C65D-5C88-80E1-7F10-AF6457229F39}"/>
                </a:ext>
              </a:extLst>
            </p:cNvPr>
            <p:cNvSpPr>
              <a:spLocks noChangeAspect="1"/>
            </p:cNvSpPr>
            <p:nvPr/>
          </p:nvSpPr>
          <p:spPr>
            <a:xfrm>
              <a:off x="2150070" y="3706472"/>
              <a:ext cx="1333121" cy="1649672"/>
            </a:xfrm>
            <a:prstGeom prst="ellipse">
              <a:avLst/>
            </a:prstGeom>
            <a:noFill/>
            <a:ln>
              <a:solidFill>
                <a:srgbClr val="FF7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40" name="CuadroTexto 39">
              <a:extLst>
                <a:ext uri="{FF2B5EF4-FFF2-40B4-BE49-F238E27FC236}">
                  <a16:creationId xmlns:a16="http://schemas.microsoft.com/office/drawing/2014/main" id="{95584B88-FD8B-65F4-E1EA-2A23A8C7BF96}"/>
                </a:ext>
              </a:extLst>
            </p:cNvPr>
            <p:cNvSpPr txBox="1"/>
            <p:nvPr/>
          </p:nvSpPr>
          <p:spPr>
            <a:xfrm>
              <a:off x="2462835" y="4366731"/>
              <a:ext cx="707589" cy="420381"/>
            </a:xfrm>
            <a:prstGeom prst="rect">
              <a:avLst/>
            </a:prstGeom>
            <a:noFill/>
          </p:spPr>
          <p:txBody>
            <a:bodyPr wrap="none" lIns="0" tIns="0" rIns="0" bIns="0" rtlCol="0" anchor="ctr" anchorCtr="0">
              <a:spAutoFit/>
            </a:bodyPr>
            <a:lstStyle/>
            <a:p>
              <a:pPr algn="ctr"/>
              <a:r>
                <a:rPr lang="es-ES_tradnl" sz="2086" b="1" spc="-91">
                  <a:solidFill>
                    <a:srgbClr val="FF7300"/>
                  </a:solidFill>
                  <a:latin typeface="FS Emeric" panose="02000503040000020004" pitchFamily="2" charset="0"/>
                </a:rPr>
                <a:t>2015</a:t>
              </a:r>
            </a:p>
          </p:txBody>
        </p:sp>
        <p:cxnSp>
          <p:nvCxnSpPr>
            <p:cNvPr id="73" name="Conector recto de flecha 72">
              <a:extLst>
                <a:ext uri="{FF2B5EF4-FFF2-40B4-BE49-F238E27FC236}">
                  <a16:creationId xmlns:a16="http://schemas.microsoft.com/office/drawing/2014/main" id="{3E8610E5-7F88-F697-E27C-B24E004AAB82}"/>
                </a:ext>
              </a:extLst>
            </p:cNvPr>
            <p:cNvCxnSpPr>
              <a:cxnSpLocks/>
            </p:cNvCxnSpPr>
            <p:nvPr/>
          </p:nvCxnSpPr>
          <p:spPr>
            <a:xfrm>
              <a:off x="2816630" y="4963005"/>
              <a:ext cx="0" cy="539999"/>
            </a:xfrm>
            <a:prstGeom prst="straightConnector1">
              <a:avLst/>
            </a:prstGeom>
            <a:ln w="9525">
              <a:solidFill>
                <a:srgbClr val="FF7300"/>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93" name="Conector recto 92">
              <a:extLst>
                <a:ext uri="{FF2B5EF4-FFF2-40B4-BE49-F238E27FC236}">
                  <a16:creationId xmlns:a16="http://schemas.microsoft.com/office/drawing/2014/main" id="{0270AFA1-DD53-3363-BFE6-A280B163784C}"/>
                </a:ext>
              </a:extLst>
            </p:cNvPr>
            <p:cNvCxnSpPr>
              <a:cxnSpLocks/>
            </p:cNvCxnSpPr>
            <p:nvPr/>
          </p:nvCxnSpPr>
          <p:spPr>
            <a:xfrm>
              <a:off x="1724537" y="5503005"/>
              <a:ext cx="2070000" cy="0"/>
            </a:xfrm>
            <a:prstGeom prst="line">
              <a:avLst/>
            </a:prstGeom>
            <a:ln w="9525">
              <a:solidFill>
                <a:srgbClr val="FF7300"/>
              </a:solidFill>
              <a:prstDash val="sysDot"/>
            </a:ln>
            <a:effectLst/>
          </p:spPr>
          <p:style>
            <a:lnRef idx="2">
              <a:schemeClr val="accent1"/>
            </a:lnRef>
            <a:fillRef idx="0">
              <a:schemeClr val="accent1"/>
            </a:fillRef>
            <a:effectRef idx="1">
              <a:schemeClr val="accent1"/>
            </a:effectRef>
            <a:fontRef idx="minor">
              <a:schemeClr val="tx1"/>
            </a:fontRef>
          </p:style>
        </p:cxnSp>
        <p:sp>
          <p:nvSpPr>
            <p:cNvPr id="52" name="76 CuadroTexto">
              <a:extLst>
                <a:ext uri="{FF2B5EF4-FFF2-40B4-BE49-F238E27FC236}">
                  <a16:creationId xmlns:a16="http://schemas.microsoft.com/office/drawing/2014/main" id="{26B250E9-1599-7CB1-D902-5A00D532EACD}"/>
                </a:ext>
              </a:extLst>
            </p:cNvPr>
            <p:cNvSpPr txBox="1">
              <a:spLocks noChangeArrowheads="1"/>
            </p:cNvSpPr>
            <p:nvPr/>
          </p:nvSpPr>
          <p:spPr bwMode="auto">
            <a:xfrm>
              <a:off x="1654040" y="5609481"/>
              <a:ext cx="2248854" cy="2641201"/>
            </a:xfrm>
            <a:prstGeom prst="rect">
              <a:avLst/>
            </a:prstGeom>
            <a:noFill/>
            <a:ln w="9525">
              <a:noFill/>
              <a:miter lim="800000"/>
              <a:headEnd/>
              <a:tailEnd/>
            </a:ln>
          </p:spPr>
          <p:txBody>
            <a:bodyPr wrap="square" lIns="0" tIns="0" rIns="0" bIns="0">
              <a:spAutoFit/>
            </a:bodyPr>
            <a:lstStyle/>
            <a:p>
              <a:pPr marL="155471" indent="-155471">
                <a:buClr>
                  <a:schemeClr val="accent2"/>
                </a:buClr>
                <a:buFont typeface="Wingdings" panose="05000000000000000000" pitchFamily="2" charset="2"/>
                <a:buChar char="Ø"/>
              </a:pPr>
              <a:r>
                <a:rPr lang="en-US" sz="900">
                  <a:solidFill>
                    <a:srgbClr val="094470"/>
                  </a:solidFill>
                  <a:latin typeface="FS Emeric Light" panose="02000503040000020004" pitchFamily="2" charset="0"/>
                  <a:cs typeface="Arial" pitchFamily="34" charset="0"/>
                </a:rPr>
                <a:t>Establishment</a:t>
              </a:r>
              <a:r>
                <a:rPr lang="en-US" sz="900">
                  <a:solidFill>
                    <a:srgbClr val="094470"/>
                  </a:solidFill>
                  <a:latin typeface="FS Emeric Light" panose="02000503040000020004" pitchFamily="2" charset="77"/>
                  <a:cs typeface="Arial" pitchFamily="34" charset="0"/>
                </a:rPr>
                <a:t> of the </a:t>
              </a:r>
              <a:r>
                <a:rPr lang="en-US" sz="900" b="1">
                  <a:solidFill>
                    <a:srgbClr val="094470"/>
                  </a:solidFill>
                  <a:latin typeface="FS Emeric Light" panose="02000503040000020004" pitchFamily="2" charset="77"/>
                  <a:cs typeface="Arial" pitchFamily="34" charset="0"/>
                </a:rPr>
                <a:t>GPG Chile Company</a:t>
              </a:r>
              <a:r>
                <a:rPr lang="en-US" sz="900">
                  <a:solidFill>
                    <a:srgbClr val="094470"/>
                  </a:solidFill>
                  <a:latin typeface="FS Emeric Light" panose="02000503040000020004" pitchFamily="2" charset="77"/>
                  <a:cs typeface="Arial" pitchFamily="34" charset="0"/>
                </a:rPr>
                <a:t>, starting the</a:t>
              </a:r>
              <a:r>
                <a:rPr lang="en-US" sz="900" i="1">
                  <a:solidFill>
                    <a:srgbClr val="094470"/>
                  </a:solidFill>
                  <a:latin typeface="FS Emeric Light" panose="02000503040000020004" pitchFamily="2" charset="77"/>
                  <a:cs typeface="Arial" pitchFamily="34" charset="0"/>
                </a:rPr>
                <a:t> “greenfield” </a:t>
              </a:r>
              <a:r>
                <a:rPr lang="en-US" sz="900">
                  <a:solidFill>
                    <a:srgbClr val="094470"/>
                  </a:solidFill>
                  <a:latin typeface="FS Emeric Light" panose="02000503040000020004" pitchFamily="2" charset="77"/>
                  <a:cs typeface="Arial" pitchFamily="34" charset="0"/>
                </a:rPr>
                <a:t>development of projects, as well as the search and acquisition of projects at different stages of development.</a:t>
              </a:r>
            </a:p>
            <a:p>
              <a:pPr marL="155471" indent="-155471">
                <a:buClr>
                  <a:schemeClr val="accent2"/>
                </a:buClr>
                <a:buFont typeface="Wingdings" panose="05000000000000000000" pitchFamily="2" charset="2"/>
                <a:buChar char="Ø"/>
              </a:pPr>
              <a:endParaRPr lang="en-US" sz="900">
                <a:solidFill>
                  <a:srgbClr val="094470"/>
                </a:solidFill>
                <a:latin typeface="FS Emeric Light" panose="02000503040000020004" pitchFamily="2" charset="77"/>
                <a:cs typeface="Arial" pitchFamily="34" charset="0"/>
              </a:endParaRPr>
            </a:p>
            <a:p>
              <a:pPr marL="155471" indent="-155471">
                <a:buClr>
                  <a:schemeClr val="accent2"/>
                </a:buClr>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Start of commercial operation of </a:t>
              </a:r>
              <a:r>
                <a:rPr lang="en-US" sz="900" b="1" err="1">
                  <a:solidFill>
                    <a:srgbClr val="094470"/>
                  </a:solidFill>
                  <a:latin typeface="FS Emeric Light" panose="02000503040000020004" pitchFamily="2" charset="77"/>
                  <a:cs typeface="Arial" pitchFamily="34" charset="0"/>
                </a:rPr>
                <a:t>Torito</a:t>
              </a:r>
              <a:r>
                <a:rPr lang="en-US" sz="900" b="1">
                  <a:solidFill>
                    <a:srgbClr val="094470"/>
                  </a:solidFill>
                  <a:latin typeface="FS Emeric Light" panose="02000503040000020004" pitchFamily="2" charset="77"/>
                  <a:cs typeface="Arial" pitchFamily="34" charset="0"/>
                </a:rPr>
                <a:t> </a:t>
              </a:r>
              <a:r>
                <a:rPr lang="en-US" sz="900">
                  <a:solidFill>
                    <a:srgbClr val="094470"/>
                  </a:solidFill>
                  <a:latin typeface="FS Emeric Light" panose="02000503040000020004" pitchFamily="2" charset="77"/>
                  <a:cs typeface="Arial" pitchFamily="34" charset="0"/>
                </a:rPr>
                <a:t>hydraulic power plant, making GPG the largest private generator in the country with an installed capacity of </a:t>
              </a:r>
              <a:r>
                <a:rPr lang="en-US" sz="900" b="1">
                  <a:solidFill>
                    <a:srgbClr val="094470"/>
                  </a:solidFill>
                  <a:latin typeface="FS Emeric Light" panose="02000503040000020004" pitchFamily="2" charset="77"/>
                  <a:cs typeface="Arial" pitchFamily="34" charset="0"/>
                </a:rPr>
                <a:t>100 MW in Costa Rica</a:t>
              </a:r>
              <a:r>
                <a:rPr lang="en-US" sz="900">
                  <a:solidFill>
                    <a:srgbClr val="094470"/>
                  </a:solidFill>
                  <a:latin typeface="FS Emeric Light" panose="02000503040000020004" pitchFamily="2" charset="77"/>
                  <a:cs typeface="Arial" pitchFamily="34" charset="0"/>
                </a:rPr>
                <a:t>.</a:t>
              </a:r>
            </a:p>
            <a:p>
              <a:pPr algn="l"/>
              <a:br>
                <a:rPr lang="en-US" sz="725"/>
              </a:br>
              <a:endParaRPr lang="es-ES_tradnl" sz="680">
                <a:solidFill>
                  <a:srgbClr val="094470"/>
                </a:solidFill>
                <a:latin typeface="FS Emeric Core" panose="02000503040000020004" pitchFamily="2" charset="77"/>
                <a:cs typeface="Arial" pitchFamily="34" charset="0"/>
              </a:endParaRPr>
            </a:p>
          </p:txBody>
        </p:sp>
      </p:grpSp>
      <p:grpSp>
        <p:nvGrpSpPr>
          <p:cNvPr id="6" name="Agrupar 5"/>
          <p:cNvGrpSpPr/>
          <p:nvPr/>
        </p:nvGrpSpPr>
        <p:grpSpPr>
          <a:xfrm>
            <a:off x="4015670" y="3201093"/>
            <a:ext cx="1654350" cy="2279634"/>
            <a:chOff x="3034539" y="2379066"/>
            <a:chExt cx="1824381" cy="2513929"/>
          </a:xfrm>
        </p:grpSpPr>
        <p:sp>
          <p:nvSpPr>
            <p:cNvPr id="42" name="Elipse 41">
              <a:extLst>
                <a:ext uri="{FF2B5EF4-FFF2-40B4-BE49-F238E27FC236}">
                  <a16:creationId xmlns:a16="http://schemas.microsoft.com/office/drawing/2014/main" id="{CE0B45D5-FDFA-D415-6F66-71248C5C7717}"/>
                </a:ext>
              </a:extLst>
            </p:cNvPr>
            <p:cNvSpPr>
              <a:spLocks noChangeAspect="1"/>
            </p:cNvSpPr>
            <p:nvPr/>
          </p:nvSpPr>
          <p:spPr>
            <a:xfrm>
              <a:off x="3238603" y="3452995"/>
              <a:ext cx="1440634" cy="1440000"/>
            </a:xfrm>
            <a:prstGeom prst="ellipse">
              <a:avLst/>
            </a:prstGeom>
            <a:noFill/>
            <a:ln>
              <a:solidFill>
                <a:srgbClr val="7A72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43" name="CuadroTexto 42">
              <a:extLst>
                <a:ext uri="{FF2B5EF4-FFF2-40B4-BE49-F238E27FC236}">
                  <a16:creationId xmlns:a16="http://schemas.microsoft.com/office/drawing/2014/main" id="{8C67077E-E2C6-AD31-EC33-39F925C31D5E}"/>
                </a:ext>
              </a:extLst>
            </p:cNvPr>
            <p:cNvSpPr txBox="1"/>
            <p:nvPr/>
          </p:nvSpPr>
          <p:spPr>
            <a:xfrm>
              <a:off x="3592217" y="4010114"/>
              <a:ext cx="733408" cy="353975"/>
            </a:xfrm>
            <a:prstGeom prst="rect">
              <a:avLst/>
            </a:prstGeom>
            <a:noFill/>
          </p:spPr>
          <p:txBody>
            <a:bodyPr wrap="none" lIns="0" tIns="0" rIns="0" bIns="0" rtlCol="0" anchor="ctr" anchorCtr="0">
              <a:spAutoFit/>
            </a:bodyPr>
            <a:lstStyle/>
            <a:p>
              <a:pPr algn="ctr"/>
              <a:r>
                <a:rPr lang="es-ES_tradnl" sz="2086" b="1" spc="-91">
                  <a:solidFill>
                    <a:srgbClr val="7A7256"/>
                  </a:solidFill>
                  <a:latin typeface="FS Emeric" panose="02000503040000020004" pitchFamily="2" charset="0"/>
                </a:rPr>
                <a:t>2016</a:t>
              </a:r>
            </a:p>
          </p:txBody>
        </p:sp>
        <p:cxnSp>
          <p:nvCxnSpPr>
            <p:cNvPr id="74" name="Conector recto de flecha 73">
              <a:extLst>
                <a:ext uri="{FF2B5EF4-FFF2-40B4-BE49-F238E27FC236}">
                  <a16:creationId xmlns:a16="http://schemas.microsoft.com/office/drawing/2014/main" id="{863E3110-CE2C-C771-C5D9-A2DDE8DDD295}"/>
                </a:ext>
              </a:extLst>
            </p:cNvPr>
            <p:cNvCxnSpPr>
              <a:cxnSpLocks/>
            </p:cNvCxnSpPr>
            <p:nvPr/>
          </p:nvCxnSpPr>
          <p:spPr>
            <a:xfrm flipV="1">
              <a:off x="3958920" y="3333750"/>
              <a:ext cx="0" cy="540000"/>
            </a:xfrm>
            <a:prstGeom prst="straightConnector1">
              <a:avLst/>
            </a:prstGeom>
            <a:ln w="9525">
              <a:solidFill>
                <a:srgbClr val="7A7256"/>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94" name="Conector recto 93">
              <a:extLst>
                <a:ext uri="{FF2B5EF4-FFF2-40B4-BE49-F238E27FC236}">
                  <a16:creationId xmlns:a16="http://schemas.microsoft.com/office/drawing/2014/main" id="{949E5C90-B724-ED7A-B84B-688F988B3573}"/>
                </a:ext>
              </a:extLst>
            </p:cNvPr>
            <p:cNvCxnSpPr>
              <a:cxnSpLocks/>
            </p:cNvCxnSpPr>
            <p:nvPr/>
          </p:nvCxnSpPr>
          <p:spPr>
            <a:xfrm>
              <a:off x="3058920" y="3285317"/>
              <a:ext cx="1800000" cy="0"/>
            </a:xfrm>
            <a:prstGeom prst="line">
              <a:avLst/>
            </a:prstGeom>
            <a:ln w="9525">
              <a:solidFill>
                <a:srgbClr val="7A7256"/>
              </a:solidFill>
              <a:prstDash val="sysDot"/>
            </a:ln>
            <a:effectLst/>
          </p:spPr>
          <p:style>
            <a:lnRef idx="2">
              <a:schemeClr val="accent1"/>
            </a:lnRef>
            <a:fillRef idx="0">
              <a:schemeClr val="accent1"/>
            </a:fillRef>
            <a:effectRef idx="1">
              <a:schemeClr val="accent1"/>
            </a:effectRef>
            <a:fontRef idx="minor">
              <a:schemeClr val="tx1"/>
            </a:fontRef>
          </p:style>
        </p:cxnSp>
        <p:sp>
          <p:nvSpPr>
            <p:cNvPr id="70" name="76 CuadroTexto">
              <a:extLst>
                <a:ext uri="{FF2B5EF4-FFF2-40B4-BE49-F238E27FC236}">
                  <a16:creationId xmlns:a16="http://schemas.microsoft.com/office/drawing/2014/main" id="{DAA4B103-63FA-89BA-AA0C-B0BE6B676B01}"/>
                </a:ext>
              </a:extLst>
            </p:cNvPr>
            <p:cNvSpPr txBox="1">
              <a:spLocks noChangeArrowheads="1"/>
            </p:cNvSpPr>
            <p:nvPr/>
          </p:nvSpPr>
          <p:spPr bwMode="auto">
            <a:xfrm>
              <a:off x="3034539" y="2379066"/>
              <a:ext cx="1821951" cy="916405"/>
            </a:xfrm>
            <a:prstGeom prst="rect">
              <a:avLst/>
            </a:prstGeom>
            <a:noFill/>
            <a:ln w="9525">
              <a:noFill/>
              <a:miter lim="800000"/>
              <a:headEnd/>
              <a:tailEnd/>
            </a:ln>
          </p:spPr>
          <p:txBody>
            <a:bodyPr wrap="square" lIns="0" tIns="0" rIns="0" bIns="0">
              <a:spAutoFit/>
            </a:bodyPr>
            <a:lstStyle/>
            <a:p>
              <a:pPr marL="155471" indent="-155471" eaLnBrk="0" hangingPunct="0">
                <a:spcAft>
                  <a:spcPts val="907"/>
                </a:spcAft>
                <a:buClr>
                  <a:schemeClr val="accent2"/>
                </a:buClr>
                <a:buSzPct val="120000"/>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Award and signing of the PPA with the Government of the ACT (Australian Capital Territory) of the </a:t>
              </a:r>
              <a:r>
                <a:rPr lang="en-US" sz="900" b="1" err="1">
                  <a:solidFill>
                    <a:srgbClr val="094470"/>
                  </a:solidFill>
                  <a:latin typeface="FS Emeric Light" panose="02000503040000020004" pitchFamily="2" charset="77"/>
                  <a:cs typeface="Arial" pitchFamily="34" charset="0"/>
                </a:rPr>
                <a:t>Crookwell</a:t>
              </a:r>
              <a:r>
                <a:rPr lang="en-US" sz="900" b="1">
                  <a:solidFill>
                    <a:srgbClr val="094470"/>
                  </a:solidFill>
                  <a:latin typeface="FS Emeric Light" panose="02000503040000020004" pitchFamily="2" charset="77"/>
                  <a:cs typeface="Arial" pitchFamily="34" charset="0"/>
                </a:rPr>
                <a:t> 2 </a:t>
              </a:r>
              <a:r>
                <a:rPr lang="en-US" sz="900">
                  <a:solidFill>
                    <a:srgbClr val="094470"/>
                  </a:solidFill>
                  <a:latin typeface="FS Emeric Light" panose="02000503040000020004" pitchFamily="2" charset="77"/>
                  <a:cs typeface="Arial" pitchFamily="34" charset="0"/>
                </a:rPr>
                <a:t>wind farm  </a:t>
              </a:r>
              <a:r>
                <a:rPr lang="en-US" sz="900" b="1">
                  <a:solidFill>
                    <a:srgbClr val="094470"/>
                  </a:solidFill>
                  <a:latin typeface="FS Emeric Light" panose="02000503040000020004" pitchFamily="2" charset="77"/>
                  <a:cs typeface="Arial" pitchFamily="34" charset="0"/>
                </a:rPr>
                <a:t>(91 MW) in Australia.</a:t>
              </a:r>
              <a:endParaRPr lang="es-ES_tradnl" sz="900">
                <a:solidFill>
                  <a:srgbClr val="094470"/>
                </a:solidFill>
                <a:latin typeface="FS Emeric Core" panose="02000503040000020004" pitchFamily="2" charset="77"/>
                <a:cs typeface="Arial" pitchFamily="34" charset="0"/>
              </a:endParaRPr>
            </a:p>
          </p:txBody>
        </p:sp>
      </p:grpSp>
      <p:grpSp>
        <p:nvGrpSpPr>
          <p:cNvPr id="7" name="Agrupar 6"/>
          <p:cNvGrpSpPr/>
          <p:nvPr/>
        </p:nvGrpSpPr>
        <p:grpSpPr>
          <a:xfrm>
            <a:off x="5763433" y="2110363"/>
            <a:ext cx="1711543" cy="2772598"/>
            <a:chOff x="4233262" y="3933920"/>
            <a:chExt cx="1887452" cy="3057559"/>
          </a:xfrm>
        </p:grpSpPr>
        <p:sp>
          <p:nvSpPr>
            <p:cNvPr id="45" name="Elipse 44">
              <a:extLst>
                <a:ext uri="{FF2B5EF4-FFF2-40B4-BE49-F238E27FC236}">
                  <a16:creationId xmlns:a16="http://schemas.microsoft.com/office/drawing/2014/main" id="{91E7C557-66C9-FFCF-8EEE-A9EC0B026AAA}"/>
                </a:ext>
              </a:extLst>
            </p:cNvPr>
            <p:cNvSpPr>
              <a:spLocks noChangeAspect="1"/>
            </p:cNvSpPr>
            <p:nvPr/>
          </p:nvSpPr>
          <p:spPr>
            <a:xfrm>
              <a:off x="4430704" y="3933920"/>
              <a:ext cx="1440634" cy="1440000"/>
            </a:xfrm>
            <a:prstGeom prst="ellipse">
              <a:avLst/>
            </a:prstGeom>
            <a:noFill/>
            <a:ln>
              <a:solidFill>
                <a:srgbClr val="A2A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46" name="CuadroTexto 45">
              <a:extLst>
                <a:ext uri="{FF2B5EF4-FFF2-40B4-BE49-F238E27FC236}">
                  <a16:creationId xmlns:a16="http://schemas.microsoft.com/office/drawing/2014/main" id="{D9C1E40B-830A-0DBA-509F-0F7D0533BAB8}"/>
                </a:ext>
              </a:extLst>
            </p:cNvPr>
            <p:cNvSpPr txBox="1"/>
            <p:nvPr/>
          </p:nvSpPr>
          <p:spPr>
            <a:xfrm>
              <a:off x="4766559" y="4481382"/>
              <a:ext cx="733408" cy="353975"/>
            </a:xfrm>
            <a:prstGeom prst="rect">
              <a:avLst/>
            </a:prstGeom>
            <a:noFill/>
          </p:spPr>
          <p:txBody>
            <a:bodyPr wrap="none" lIns="0" tIns="0" rIns="0" bIns="0" rtlCol="0" anchor="ctr" anchorCtr="0">
              <a:spAutoFit/>
            </a:bodyPr>
            <a:lstStyle/>
            <a:p>
              <a:pPr algn="ctr"/>
              <a:r>
                <a:rPr lang="es-ES_tradnl" sz="2086" b="1" spc="-91">
                  <a:solidFill>
                    <a:srgbClr val="A2AD00"/>
                  </a:solidFill>
                  <a:latin typeface="FS Emeric" panose="02000503040000020004" pitchFamily="2" charset="0"/>
                </a:rPr>
                <a:t>2017</a:t>
              </a:r>
            </a:p>
          </p:txBody>
        </p:sp>
        <p:cxnSp>
          <p:nvCxnSpPr>
            <p:cNvPr id="75" name="Conector recto de flecha 74">
              <a:extLst>
                <a:ext uri="{FF2B5EF4-FFF2-40B4-BE49-F238E27FC236}">
                  <a16:creationId xmlns:a16="http://schemas.microsoft.com/office/drawing/2014/main" id="{3B25C367-2568-F16F-45DD-818BA80F5474}"/>
                </a:ext>
              </a:extLst>
            </p:cNvPr>
            <p:cNvCxnSpPr>
              <a:cxnSpLocks/>
            </p:cNvCxnSpPr>
            <p:nvPr/>
          </p:nvCxnSpPr>
          <p:spPr>
            <a:xfrm>
              <a:off x="5133262" y="4935405"/>
              <a:ext cx="0" cy="540000"/>
            </a:xfrm>
            <a:prstGeom prst="straightConnector1">
              <a:avLst/>
            </a:prstGeom>
            <a:ln w="9525">
              <a:solidFill>
                <a:srgbClr val="A2AD00"/>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98" name="Conector recto 97">
              <a:extLst>
                <a:ext uri="{FF2B5EF4-FFF2-40B4-BE49-F238E27FC236}">
                  <a16:creationId xmlns:a16="http://schemas.microsoft.com/office/drawing/2014/main" id="{64B34A2D-4451-4C35-82A2-090C3974F736}"/>
                </a:ext>
              </a:extLst>
            </p:cNvPr>
            <p:cNvCxnSpPr>
              <a:cxnSpLocks/>
            </p:cNvCxnSpPr>
            <p:nvPr/>
          </p:nvCxnSpPr>
          <p:spPr>
            <a:xfrm>
              <a:off x="4233262" y="5503005"/>
              <a:ext cx="1800000" cy="0"/>
            </a:xfrm>
            <a:prstGeom prst="line">
              <a:avLst/>
            </a:prstGeom>
            <a:ln w="9525">
              <a:solidFill>
                <a:srgbClr val="A2AD00"/>
              </a:solidFill>
              <a:prstDash val="sysDot"/>
            </a:ln>
            <a:effectLst/>
          </p:spPr>
          <p:style>
            <a:lnRef idx="2">
              <a:schemeClr val="accent1"/>
            </a:lnRef>
            <a:fillRef idx="0">
              <a:schemeClr val="accent1"/>
            </a:fillRef>
            <a:effectRef idx="1">
              <a:schemeClr val="accent1"/>
            </a:effectRef>
            <a:fontRef idx="minor">
              <a:schemeClr val="tx1"/>
            </a:fontRef>
          </p:style>
        </p:cxnSp>
        <p:sp>
          <p:nvSpPr>
            <p:cNvPr id="81" name="76 CuadroTexto">
              <a:extLst>
                <a:ext uri="{FF2B5EF4-FFF2-40B4-BE49-F238E27FC236}">
                  <a16:creationId xmlns:a16="http://schemas.microsoft.com/office/drawing/2014/main" id="{BDD01C15-C477-3242-BAE0-D16D2552CA53}"/>
                </a:ext>
              </a:extLst>
            </p:cNvPr>
            <p:cNvSpPr txBox="1">
              <a:spLocks noChangeArrowheads="1"/>
            </p:cNvSpPr>
            <p:nvPr/>
          </p:nvSpPr>
          <p:spPr bwMode="auto">
            <a:xfrm>
              <a:off x="4233262" y="5591417"/>
              <a:ext cx="1887452" cy="1400062"/>
            </a:xfrm>
            <a:prstGeom prst="rect">
              <a:avLst/>
            </a:prstGeom>
            <a:noFill/>
            <a:ln w="9525">
              <a:noFill/>
              <a:miter lim="800000"/>
              <a:headEnd/>
              <a:tailEnd/>
            </a:ln>
          </p:spPr>
          <p:txBody>
            <a:bodyPr wrap="square" lIns="0" tIns="0" rIns="0" bIns="0">
              <a:spAutoFit/>
            </a:bodyPr>
            <a:lstStyle/>
            <a:p>
              <a:pPr marL="171450" indent="-171450">
                <a:buClr>
                  <a:schemeClr val="accent2"/>
                </a:buClr>
                <a:buFont typeface="Wingdings" panose="05000000000000000000" pitchFamily="2" charset="2"/>
                <a:buChar char="Ø"/>
              </a:pPr>
              <a:r>
                <a:rPr lang="en-US" sz="900">
                  <a:solidFill>
                    <a:srgbClr val="094470"/>
                  </a:solidFill>
                  <a:latin typeface="FS Emeric Light" panose="02000503040000020004" pitchFamily="2" charset="0"/>
                  <a:cs typeface="Arial" pitchFamily="34" charset="0"/>
                </a:rPr>
                <a:t>Start of operation of the </a:t>
              </a:r>
              <a:r>
                <a:rPr lang="en-US" sz="900" b="1" err="1">
                  <a:solidFill>
                    <a:srgbClr val="094470"/>
                  </a:solidFill>
                  <a:latin typeface="FS Emeric Light" panose="02000503040000020004" pitchFamily="2" charset="0"/>
                  <a:cs typeface="Arial" pitchFamily="34" charset="0"/>
                </a:rPr>
                <a:t>Sobral</a:t>
              </a:r>
              <a:r>
                <a:rPr lang="en-US" sz="900" b="1">
                  <a:solidFill>
                    <a:srgbClr val="094470"/>
                  </a:solidFill>
                  <a:latin typeface="FS Emeric Light" panose="02000503040000020004" pitchFamily="2" charset="0"/>
                  <a:cs typeface="Arial" pitchFamily="34" charset="0"/>
                </a:rPr>
                <a:t> I  </a:t>
              </a:r>
              <a:r>
                <a:rPr lang="en-US" sz="900">
                  <a:solidFill>
                    <a:srgbClr val="094470"/>
                  </a:solidFill>
                  <a:latin typeface="FS Emeric Light" panose="02000503040000020004" pitchFamily="2" charset="0"/>
                  <a:cs typeface="Arial" pitchFamily="34" charset="0"/>
                </a:rPr>
                <a:t>photovoltaic power plant </a:t>
              </a:r>
              <a:r>
                <a:rPr lang="en-US" sz="900" b="1">
                  <a:solidFill>
                    <a:srgbClr val="094470"/>
                  </a:solidFill>
                  <a:latin typeface="FS Emeric Light" panose="02000503040000020004" pitchFamily="2" charset="0"/>
                  <a:cs typeface="Arial" pitchFamily="34" charset="0"/>
                </a:rPr>
                <a:t>(35 MW) </a:t>
              </a:r>
              <a:r>
                <a:rPr lang="en-US" sz="900">
                  <a:solidFill>
                    <a:srgbClr val="094470"/>
                  </a:solidFill>
                  <a:latin typeface="FS Emeric Light" panose="02000503040000020004" pitchFamily="2" charset="0"/>
                  <a:cs typeface="Arial" pitchFamily="34" charset="0"/>
                </a:rPr>
                <a:t>and the </a:t>
              </a:r>
              <a:r>
                <a:rPr lang="en-US" sz="900" b="1" err="1">
                  <a:solidFill>
                    <a:srgbClr val="094470"/>
                  </a:solidFill>
                  <a:latin typeface="FS Emeric Light" panose="02000503040000020004" pitchFamily="2" charset="0"/>
                  <a:cs typeface="Arial" pitchFamily="34" charset="0"/>
                </a:rPr>
                <a:t>Sertão</a:t>
              </a:r>
              <a:r>
                <a:rPr lang="en-US" sz="900" b="1">
                  <a:solidFill>
                    <a:srgbClr val="094470"/>
                  </a:solidFill>
                  <a:latin typeface="FS Emeric Light" panose="02000503040000020004" pitchFamily="2" charset="0"/>
                  <a:cs typeface="Arial" pitchFamily="34" charset="0"/>
                </a:rPr>
                <a:t> </a:t>
              </a:r>
              <a:r>
                <a:rPr lang="en-US" sz="900">
                  <a:solidFill>
                    <a:srgbClr val="094470"/>
                  </a:solidFill>
                  <a:latin typeface="FS Emeric Light" panose="02000503040000020004" pitchFamily="2" charset="0"/>
                  <a:cs typeface="Arial" pitchFamily="34" charset="0"/>
                </a:rPr>
                <a:t>photovoltaic power plant </a:t>
              </a:r>
              <a:r>
                <a:rPr lang="en-US" sz="900" b="1">
                  <a:solidFill>
                    <a:srgbClr val="094470"/>
                  </a:solidFill>
                  <a:latin typeface="FS Emeric Light" panose="02000503040000020004" pitchFamily="2" charset="0"/>
                  <a:cs typeface="Arial" pitchFamily="34" charset="0"/>
                </a:rPr>
                <a:t>(35MW) in Brazil.</a:t>
              </a:r>
            </a:p>
            <a:p>
              <a:pPr marL="171450" indent="-171450" algn="l">
                <a:buClr>
                  <a:schemeClr val="accent2"/>
                </a:buClr>
                <a:buFont typeface="Wingdings" panose="05000000000000000000" pitchFamily="2" charset="2"/>
                <a:buChar char="Ø"/>
              </a:pPr>
              <a:endParaRPr lang="en-US" sz="900">
                <a:solidFill>
                  <a:srgbClr val="333333"/>
                </a:solidFill>
                <a:latin typeface="FS Emeric Light" panose="02000503040000020004" pitchFamily="2" charset="0"/>
              </a:endParaRPr>
            </a:p>
            <a:p>
              <a:pPr marL="171450" indent="-171450">
                <a:buClr>
                  <a:schemeClr val="accent2"/>
                </a:buClr>
                <a:buFont typeface="Wingdings" panose="05000000000000000000" pitchFamily="2" charset="2"/>
                <a:buChar char="Ø"/>
              </a:pPr>
              <a:r>
                <a:rPr lang="en-US" sz="900">
                  <a:solidFill>
                    <a:srgbClr val="094470"/>
                  </a:solidFill>
                  <a:latin typeface="FS Emeric Light" panose="02000503040000020004" pitchFamily="2" charset="0"/>
                  <a:cs typeface="Arial" pitchFamily="34" charset="0"/>
                </a:rPr>
                <a:t>Start of construction of the </a:t>
              </a:r>
              <a:r>
                <a:rPr lang="en-US" sz="900" b="1" err="1">
                  <a:solidFill>
                    <a:srgbClr val="094470"/>
                  </a:solidFill>
                  <a:latin typeface="FS Emeric Light" panose="02000503040000020004" pitchFamily="2" charset="0"/>
                  <a:cs typeface="Arial" pitchFamily="34" charset="0"/>
                </a:rPr>
                <a:t>Crookwell</a:t>
              </a:r>
              <a:r>
                <a:rPr lang="en-US" sz="900" b="1">
                  <a:solidFill>
                    <a:srgbClr val="094470"/>
                  </a:solidFill>
                  <a:latin typeface="FS Emeric Light" panose="02000503040000020004" pitchFamily="2" charset="0"/>
                  <a:cs typeface="Arial" pitchFamily="34" charset="0"/>
                </a:rPr>
                <a:t> 2 </a:t>
              </a:r>
              <a:r>
                <a:rPr lang="en-US" sz="900">
                  <a:solidFill>
                    <a:srgbClr val="094470"/>
                  </a:solidFill>
                  <a:latin typeface="FS Emeric Light" panose="02000503040000020004" pitchFamily="2" charset="0"/>
                  <a:cs typeface="Arial" pitchFamily="34" charset="0"/>
                </a:rPr>
                <a:t>wind farm </a:t>
              </a:r>
              <a:r>
                <a:rPr lang="en-US" sz="900" b="1">
                  <a:solidFill>
                    <a:srgbClr val="094470"/>
                  </a:solidFill>
                  <a:latin typeface="FS Emeric Light" panose="02000503040000020004" pitchFamily="2" charset="0"/>
                  <a:cs typeface="Arial" pitchFamily="34" charset="0"/>
                </a:rPr>
                <a:t>(91 MW) in Australia</a:t>
              </a:r>
              <a:r>
                <a:rPr lang="en-US" sz="1050">
                  <a:solidFill>
                    <a:srgbClr val="094470"/>
                  </a:solidFill>
                  <a:latin typeface="FS Emeric Light" panose="02000503040000020004" pitchFamily="2" charset="0"/>
                  <a:cs typeface="Arial" pitchFamily="34" charset="0"/>
                </a:rPr>
                <a:t>.</a:t>
              </a:r>
            </a:p>
          </p:txBody>
        </p:sp>
      </p:grpSp>
      <p:grpSp>
        <p:nvGrpSpPr>
          <p:cNvPr id="8" name="Agrupar 7"/>
          <p:cNvGrpSpPr/>
          <p:nvPr/>
        </p:nvGrpSpPr>
        <p:grpSpPr>
          <a:xfrm>
            <a:off x="7571777" y="625689"/>
            <a:ext cx="2008630" cy="4884310"/>
            <a:chOff x="5243414" y="-493312"/>
            <a:chExt cx="2215074" cy="5386307"/>
          </a:xfrm>
        </p:grpSpPr>
        <p:sp>
          <p:nvSpPr>
            <p:cNvPr id="50" name="Elipse 49">
              <a:extLst>
                <a:ext uri="{FF2B5EF4-FFF2-40B4-BE49-F238E27FC236}">
                  <a16:creationId xmlns:a16="http://schemas.microsoft.com/office/drawing/2014/main" id="{96C65D76-1028-058D-AC3F-E5EDC144707E}"/>
                </a:ext>
              </a:extLst>
            </p:cNvPr>
            <p:cNvSpPr>
              <a:spLocks noChangeAspect="1"/>
            </p:cNvSpPr>
            <p:nvPr/>
          </p:nvSpPr>
          <p:spPr>
            <a:xfrm>
              <a:off x="5604053" y="3452995"/>
              <a:ext cx="1440634" cy="1440000"/>
            </a:xfrm>
            <a:prstGeom prst="ellipse">
              <a:avLst/>
            </a:prstGeom>
            <a:noFill/>
            <a:ln>
              <a:solidFill>
                <a:srgbClr val="D322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51" name="CuadroTexto 50">
              <a:extLst>
                <a:ext uri="{FF2B5EF4-FFF2-40B4-BE49-F238E27FC236}">
                  <a16:creationId xmlns:a16="http://schemas.microsoft.com/office/drawing/2014/main" id="{05BBF6DB-F6D7-FC16-A0A7-1A29B14272AD}"/>
                </a:ext>
              </a:extLst>
            </p:cNvPr>
            <p:cNvSpPr txBox="1"/>
            <p:nvPr/>
          </p:nvSpPr>
          <p:spPr>
            <a:xfrm>
              <a:off x="5957667" y="4010114"/>
              <a:ext cx="733408" cy="353975"/>
            </a:xfrm>
            <a:prstGeom prst="rect">
              <a:avLst/>
            </a:prstGeom>
            <a:noFill/>
          </p:spPr>
          <p:txBody>
            <a:bodyPr wrap="none" lIns="0" tIns="0" rIns="0" bIns="0" rtlCol="0" anchor="ctr" anchorCtr="0">
              <a:spAutoFit/>
            </a:bodyPr>
            <a:lstStyle/>
            <a:p>
              <a:pPr algn="ctr"/>
              <a:r>
                <a:rPr lang="es-ES_tradnl" sz="2086" b="1" spc="-91">
                  <a:solidFill>
                    <a:srgbClr val="D3222A"/>
                  </a:solidFill>
                  <a:latin typeface="FS Emeric" panose="02000503040000020004" pitchFamily="2" charset="0"/>
                </a:rPr>
                <a:t>2018</a:t>
              </a:r>
            </a:p>
          </p:txBody>
        </p:sp>
        <p:cxnSp>
          <p:nvCxnSpPr>
            <p:cNvPr id="76" name="Conector recto de flecha 75">
              <a:extLst>
                <a:ext uri="{FF2B5EF4-FFF2-40B4-BE49-F238E27FC236}">
                  <a16:creationId xmlns:a16="http://schemas.microsoft.com/office/drawing/2014/main" id="{A6D23BCA-12E7-FCA6-0464-35002ED7DCA3}"/>
                </a:ext>
              </a:extLst>
            </p:cNvPr>
            <p:cNvCxnSpPr>
              <a:cxnSpLocks/>
            </p:cNvCxnSpPr>
            <p:nvPr/>
          </p:nvCxnSpPr>
          <p:spPr>
            <a:xfrm flipV="1">
              <a:off x="6324370" y="3333750"/>
              <a:ext cx="0" cy="540000"/>
            </a:xfrm>
            <a:prstGeom prst="straightConnector1">
              <a:avLst/>
            </a:prstGeom>
            <a:ln w="9525">
              <a:solidFill>
                <a:srgbClr val="D3222A"/>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95" name="Conector recto 94">
              <a:extLst>
                <a:ext uri="{FF2B5EF4-FFF2-40B4-BE49-F238E27FC236}">
                  <a16:creationId xmlns:a16="http://schemas.microsoft.com/office/drawing/2014/main" id="{6E6DA412-2066-1DA3-50C7-3656BAF37B6B}"/>
                </a:ext>
              </a:extLst>
            </p:cNvPr>
            <p:cNvCxnSpPr>
              <a:cxnSpLocks/>
            </p:cNvCxnSpPr>
            <p:nvPr/>
          </p:nvCxnSpPr>
          <p:spPr>
            <a:xfrm>
              <a:off x="5334370" y="3285317"/>
              <a:ext cx="1980000" cy="0"/>
            </a:xfrm>
            <a:prstGeom prst="line">
              <a:avLst/>
            </a:prstGeom>
            <a:ln w="9525">
              <a:solidFill>
                <a:srgbClr val="D3222A"/>
              </a:solidFill>
              <a:prstDash val="sysDot"/>
            </a:ln>
            <a:effectLst/>
          </p:spPr>
          <p:style>
            <a:lnRef idx="2">
              <a:schemeClr val="accent1"/>
            </a:lnRef>
            <a:fillRef idx="0">
              <a:schemeClr val="accent1"/>
            </a:fillRef>
            <a:effectRef idx="1">
              <a:schemeClr val="accent1"/>
            </a:effectRef>
            <a:fontRef idx="minor">
              <a:schemeClr val="tx1"/>
            </a:fontRef>
          </p:style>
        </p:cxnSp>
        <p:sp>
          <p:nvSpPr>
            <p:cNvPr id="82" name="76 CuadroTexto">
              <a:extLst>
                <a:ext uri="{FF2B5EF4-FFF2-40B4-BE49-F238E27FC236}">
                  <a16:creationId xmlns:a16="http://schemas.microsoft.com/office/drawing/2014/main" id="{4B1141DE-205D-927B-55E8-759BE66B8ACE}"/>
                </a:ext>
              </a:extLst>
            </p:cNvPr>
            <p:cNvSpPr txBox="1">
              <a:spLocks noChangeArrowheads="1"/>
            </p:cNvSpPr>
            <p:nvPr/>
          </p:nvSpPr>
          <p:spPr bwMode="auto">
            <a:xfrm>
              <a:off x="5243414" y="-493312"/>
              <a:ext cx="2215074" cy="3767441"/>
            </a:xfrm>
            <a:prstGeom prst="rect">
              <a:avLst/>
            </a:prstGeom>
            <a:noFill/>
            <a:ln w="9525">
              <a:noFill/>
              <a:miter lim="800000"/>
              <a:headEnd/>
              <a:tailEnd/>
            </a:ln>
          </p:spPr>
          <p:txBody>
            <a:bodyPr wrap="square" lIns="0" tIns="0" rIns="0" bIns="0">
              <a:spAutoFit/>
            </a:bodyPr>
            <a:lstStyle/>
            <a:p>
              <a:pPr marL="155471" indent="-155471" eaLnBrk="0" hangingPunct="0">
                <a:spcAft>
                  <a:spcPts val="907"/>
                </a:spcAft>
                <a:buClr>
                  <a:schemeClr val="accent2"/>
                </a:buClr>
                <a:buSzPct val="120000"/>
                <a:buFont typeface="Wingdings" panose="05000000000000000000" pitchFamily="2" charset="2"/>
                <a:buChar char="Ø"/>
              </a:pPr>
              <a:r>
                <a:rPr lang="en-US" sz="900" b="1">
                  <a:solidFill>
                    <a:srgbClr val="094470"/>
                  </a:solidFill>
                  <a:latin typeface="FS Emeric Light" panose="02000503040000020004" pitchFamily="2" charset="77"/>
                  <a:cs typeface="Arial" pitchFamily="34" charset="0"/>
                </a:rPr>
                <a:t>Cabo Leones II </a:t>
              </a:r>
              <a:r>
                <a:rPr lang="en-US" sz="900">
                  <a:solidFill>
                    <a:srgbClr val="094470"/>
                  </a:solidFill>
                  <a:latin typeface="FS Emeric Light" panose="02000503040000020004" pitchFamily="2" charset="77"/>
                  <a:cs typeface="Arial" pitchFamily="34" charset="0"/>
                </a:rPr>
                <a:t>wind farm </a:t>
              </a:r>
              <a:r>
                <a:rPr lang="en-US" sz="900" b="1">
                  <a:solidFill>
                    <a:srgbClr val="094470"/>
                  </a:solidFill>
                  <a:latin typeface="FS Emeric Light" panose="02000503040000020004" pitchFamily="2" charset="77"/>
                  <a:cs typeface="Arial" pitchFamily="34" charset="0"/>
                </a:rPr>
                <a:t>(206 MW) </a:t>
              </a:r>
              <a:r>
                <a:rPr lang="en-US" sz="900">
                  <a:solidFill>
                    <a:srgbClr val="094470"/>
                  </a:solidFill>
                  <a:latin typeface="FS Emeric Light" panose="02000503040000020004" pitchFamily="2" charset="77"/>
                  <a:cs typeface="Arial" pitchFamily="34" charset="0"/>
                </a:rPr>
                <a:t>is declared under construction by the National Energy Commission </a:t>
              </a:r>
              <a:r>
                <a:rPr lang="en-US" sz="900" b="1">
                  <a:solidFill>
                    <a:srgbClr val="094470"/>
                  </a:solidFill>
                  <a:latin typeface="FS Emeric Light" panose="02000503040000020004" pitchFamily="2" charset="77"/>
                  <a:cs typeface="Arial" pitchFamily="34" charset="0"/>
                </a:rPr>
                <a:t>in Chile</a:t>
              </a:r>
              <a:r>
                <a:rPr lang="en-US" sz="900">
                  <a:solidFill>
                    <a:srgbClr val="094470"/>
                  </a:solidFill>
                  <a:latin typeface="FS Emeric Light" panose="02000503040000020004" pitchFamily="2" charset="77"/>
                  <a:cs typeface="Arial" pitchFamily="34" charset="0"/>
                </a:rPr>
                <a:t>. </a:t>
              </a:r>
            </a:p>
            <a:p>
              <a:pPr marL="155471" indent="-155471">
                <a:buClr>
                  <a:schemeClr val="accent2"/>
                </a:buClr>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Start of commercial operation of </a:t>
              </a:r>
              <a:r>
                <a:rPr lang="en-US" sz="900" b="1" err="1">
                  <a:solidFill>
                    <a:srgbClr val="094470"/>
                  </a:solidFill>
                  <a:latin typeface="FS Emeric Light" panose="02000503040000020004" pitchFamily="2" charset="77"/>
                  <a:cs typeface="Arial" pitchFamily="34" charset="0"/>
                </a:rPr>
                <a:t>Crookwell</a:t>
              </a:r>
              <a:r>
                <a:rPr lang="en-US" sz="900" b="1">
                  <a:solidFill>
                    <a:srgbClr val="094470"/>
                  </a:solidFill>
                  <a:latin typeface="FS Emeric Light" panose="02000503040000020004" pitchFamily="2" charset="77"/>
                  <a:cs typeface="Arial" pitchFamily="34" charset="0"/>
                </a:rPr>
                <a:t> 2 </a:t>
              </a:r>
              <a:r>
                <a:rPr lang="en-US" sz="900">
                  <a:solidFill>
                    <a:srgbClr val="094470"/>
                  </a:solidFill>
                  <a:latin typeface="FS Emeric Light" panose="02000503040000020004" pitchFamily="2" charset="77"/>
                  <a:cs typeface="Arial" pitchFamily="34" charset="0"/>
                </a:rPr>
                <a:t>wind farm </a:t>
              </a:r>
              <a:r>
                <a:rPr lang="en-US" sz="900" b="1">
                  <a:solidFill>
                    <a:srgbClr val="094470"/>
                  </a:solidFill>
                  <a:latin typeface="FS Emeric Light" panose="02000503040000020004" pitchFamily="2" charset="77"/>
                  <a:cs typeface="Arial" pitchFamily="34" charset="0"/>
                </a:rPr>
                <a:t>(91 MW), </a:t>
              </a:r>
              <a:r>
                <a:rPr lang="en-US" sz="900">
                  <a:solidFill>
                    <a:srgbClr val="094470"/>
                  </a:solidFill>
                  <a:latin typeface="FS Emeric Light" panose="02000503040000020004" pitchFamily="2" charset="77"/>
                  <a:cs typeface="Arial" pitchFamily="34" charset="0"/>
                </a:rPr>
                <a:t>the first operational wind farm </a:t>
              </a:r>
              <a:r>
                <a:rPr lang="en-US" sz="900" b="1">
                  <a:solidFill>
                    <a:srgbClr val="094470"/>
                  </a:solidFill>
                  <a:latin typeface="FS Emeric Light" panose="02000503040000020004" pitchFamily="2" charset="77"/>
                  <a:cs typeface="Arial" pitchFamily="34" charset="0"/>
                </a:rPr>
                <a:t>in Australia</a:t>
              </a:r>
              <a:r>
                <a:rPr lang="en-US" sz="900">
                  <a:solidFill>
                    <a:srgbClr val="094470"/>
                  </a:solidFill>
                  <a:latin typeface="FS Emeric Light" panose="02000503040000020004" pitchFamily="2" charset="77"/>
                  <a:cs typeface="Arial" pitchFamily="34" charset="0"/>
                </a:rPr>
                <a:t>.</a:t>
              </a:r>
            </a:p>
            <a:p>
              <a:pPr marL="155471" indent="-155471">
                <a:buClr>
                  <a:schemeClr val="accent2"/>
                </a:buClr>
                <a:buFont typeface="Wingdings" panose="05000000000000000000" pitchFamily="2" charset="2"/>
                <a:buChar char="Ø"/>
              </a:pPr>
              <a:endParaRPr lang="en-US" sz="900">
                <a:solidFill>
                  <a:srgbClr val="094470"/>
                </a:solidFill>
                <a:latin typeface="FS Emeric Light" panose="02000503040000020004" pitchFamily="2" charset="77"/>
                <a:cs typeface="Arial" pitchFamily="34" charset="0"/>
              </a:endParaRPr>
            </a:p>
            <a:p>
              <a:pPr marL="155471" indent="-155471" eaLnBrk="0" hangingPunct="0">
                <a:spcAft>
                  <a:spcPts val="907"/>
                </a:spcAft>
                <a:buClr>
                  <a:schemeClr val="accent2"/>
                </a:buClr>
                <a:buSzPct val="120000"/>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Award and signing of the PPA with the Victorian government, in Australia, for the </a:t>
              </a:r>
              <a:r>
                <a:rPr lang="en-US" sz="900" b="1">
                  <a:solidFill>
                    <a:srgbClr val="094470"/>
                  </a:solidFill>
                  <a:latin typeface="FS Emeric Light" panose="02000503040000020004" pitchFamily="2" charset="77"/>
                  <a:cs typeface="Arial" pitchFamily="34" charset="0"/>
                </a:rPr>
                <a:t>Berrybank 1 </a:t>
              </a:r>
              <a:r>
                <a:rPr lang="en-US" sz="900">
                  <a:solidFill>
                    <a:srgbClr val="094470"/>
                  </a:solidFill>
                  <a:latin typeface="FS Emeric Light" panose="02000503040000020004" pitchFamily="2" charset="77"/>
                  <a:cs typeface="Arial" pitchFamily="34" charset="0"/>
                </a:rPr>
                <a:t>wind farm </a:t>
              </a:r>
              <a:r>
                <a:rPr lang="en-US" sz="900" b="1">
                  <a:solidFill>
                    <a:srgbClr val="094470"/>
                  </a:solidFill>
                  <a:latin typeface="FS Emeric Light" panose="02000503040000020004" pitchFamily="2" charset="77"/>
                  <a:cs typeface="Arial" pitchFamily="34" charset="0"/>
                </a:rPr>
                <a:t>(181 MW). </a:t>
              </a:r>
              <a:endParaRPr lang="es-ES_tradnl" sz="900" b="1">
                <a:solidFill>
                  <a:srgbClr val="094470"/>
                </a:solidFill>
                <a:latin typeface="FS Emeric Light" panose="02000503040000020004" pitchFamily="2" charset="77"/>
                <a:cs typeface="Arial" pitchFamily="34" charset="0"/>
              </a:endParaRPr>
            </a:p>
            <a:p>
              <a:pPr marL="155471" indent="-155471">
                <a:buClr>
                  <a:schemeClr val="accent2"/>
                </a:buClr>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Signing of the operation and maintenance contract for </a:t>
              </a:r>
              <a:r>
                <a:rPr lang="en-US" sz="900" b="1" err="1">
                  <a:solidFill>
                    <a:srgbClr val="094470"/>
                  </a:solidFill>
                  <a:latin typeface="FS Emeric Light" panose="02000503040000020004" pitchFamily="2" charset="77"/>
                  <a:cs typeface="Arial" pitchFamily="34" charset="0"/>
                </a:rPr>
                <a:t>Achwa</a:t>
              </a:r>
              <a:r>
                <a:rPr lang="en-US" sz="900" b="1">
                  <a:solidFill>
                    <a:srgbClr val="094470"/>
                  </a:solidFill>
                  <a:latin typeface="FS Emeric Light" panose="02000503040000020004" pitchFamily="2" charset="77"/>
                  <a:cs typeface="Arial" pitchFamily="34" charset="0"/>
                </a:rPr>
                <a:t> II</a:t>
              </a:r>
              <a:r>
                <a:rPr lang="en-US" sz="900">
                  <a:solidFill>
                    <a:srgbClr val="094470"/>
                  </a:solidFill>
                  <a:latin typeface="FS Emeric Light" panose="02000503040000020004" pitchFamily="2" charset="77"/>
                  <a:cs typeface="Arial" pitchFamily="34" charset="0"/>
                </a:rPr>
                <a:t> hydraulic power plant </a:t>
              </a:r>
              <a:r>
                <a:rPr lang="en-US" sz="900" b="1">
                  <a:solidFill>
                    <a:srgbClr val="094470"/>
                  </a:solidFill>
                  <a:latin typeface="FS Emeric Light" panose="02000503040000020004" pitchFamily="2" charset="77"/>
                  <a:cs typeface="Arial" pitchFamily="34" charset="0"/>
                </a:rPr>
                <a:t>in Uganda (41 MW). </a:t>
              </a:r>
            </a:p>
            <a:p>
              <a:pPr marL="155471" indent="-155471">
                <a:buClr>
                  <a:schemeClr val="accent2"/>
                </a:buClr>
                <a:buFont typeface="Wingdings" panose="05000000000000000000" pitchFamily="2" charset="2"/>
                <a:buChar char="Ø"/>
              </a:pPr>
              <a:endParaRPr lang="en-US" sz="900">
                <a:solidFill>
                  <a:srgbClr val="094470"/>
                </a:solidFill>
                <a:latin typeface="FS Emeric Light" panose="02000503040000020004" pitchFamily="2" charset="77"/>
                <a:cs typeface="Arial" pitchFamily="34" charset="0"/>
              </a:endParaRPr>
            </a:p>
            <a:p>
              <a:pPr marL="155471" indent="-155471">
                <a:buClr>
                  <a:schemeClr val="accent2"/>
                </a:buClr>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Acquisition of the rights and projects from Canadian Solar Inc. for the </a:t>
              </a:r>
              <a:r>
                <a:rPr lang="en-US" sz="900" b="1" err="1">
                  <a:solidFill>
                    <a:srgbClr val="094470"/>
                  </a:solidFill>
                  <a:latin typeface="FS Emeric Light" panose="02000503040000020004" pitchFamily="2" charset="77"/>
                  <a:cs typeface="Arial" pitchFamily="34" charset="0"/>
                </a:rPr>
                <a:t>Guimarânia</a:t>
              </a:r>
              <a:r>
                <a:rPr lang="en-US" sz="900" b="1">
                  <a:solidFill>
                    <a:srgbClr val="094470"/>
                  </a:solidFill>
                  <a:latin typeface="FS Emeric Light" panose="02000503040000020004" pitchFamily="2" charset="77"/>
                  <a:cs typeface="Arial" pitchFamily="34" charset="0"/>
                </a:rPr>
                <a:t> I (41MW) and </a:t>
              </a:r>
              <a:r>
                <a:rPr lang="en-US" sz="900" b="1" err="1">
                  <a:solidFill>
                    <a:srgbClr val="094470"/>
                  </a:solidFill>
                  <a:latin typeface="FS Emeric Light" panose="02000503040000020004" pitchFamily="2" charset="77"/>
                  <a:cs typeface="Arial" pitchFamily="34" charset="0"/>
                </a:rPr>
                <a:t>Guimarânia</a:t>
              </a:r>
              <a:r>
                <a:rPr lang="en-US" sz="900" b="1">
                  <a:solidFill>
                    <a:srgbClr val="094470"/>
                  </a:solidFill>
                  <a:latin typeface="FS Emeric Light" panose="02000503040000020004" pitchFamily="2" charset="77"/>
                  <a:cs typeface="Arial" pitchFamily="34" charset="0"/>
                </a:rPr>
                <a:t> II (41MW) </a:t>
              </a:r>
              <a:r>
                <a:rPr lang="en-US" sz="900">
                  <a:solidFill>
                    <a:srgbClr val="094470"/>
                  </a:solidFill>
                  <a:latin typeface="FS Emeric Light" panose="02000503040000020004" pitchFamily="2" charset="77"/>
                  <a:cs typeface="Arial" pitchFamily="34" charset="0"/>
                </a:rPr>
                <a:t>photovoltaic plants </a:t>
              </a:r>
              <a:r>
                <a:rPr lang="en-US" sz="900" b="1">
                  <a:solidFill>
                    <a:srgbClr val="094470"/>
                  </a:solidFill>
                  <a:latin typeface="FS Emeric Light" panose="02000503040000020004" pitchFamily="2" charset="77"/>
                  <a:cs typeface="Arial" pitchFamily="34" charset="0"/>
                </a:rPr>
                <a:t>in Brazil</a:t>
              </a:r>
            </a:p>
          </p:txBody>
        </p:sp>
      </p:grpSp>
      <p:sp>
        <p:nvSpPr>
          <p:cNvPr id="83" name="76 CuadroTexto">
            <a:extLst>
              <a:ext uri="{FF2B5EF4-FFF2-40B4-BE49-F238E27FC236}">
                <a16:creationId xmlns:a16="http://schemas.microsoft.com/office/drawing/2014/main" id="{608C72D9-C1C8-BCA6-7F61-88F7B3A32E38}"/>
              </a:ext>
            </a:extLst>
          </p:cNvPr>
          <p:cNvSpPr txBox="1">
            <a:spLocks noChangeArrowheads="1"/>
          </p:cNvSpPr>
          <p:nvPr/>
        </p:nvSpPr>
        <p:spPr bwMode="auto">
          <a:xfrm>
            <a:off x="9677208" y="3586864"/>
            <a:ext cx="2102719" cy="1223412"/>
          </a:xfrm>
          <a:prstGeom prst="rect">
            <a:avLst/>
          </a:prstGeom>
          <a:noFill/>
          <a:ln w="9525">
            <a:noFill/>
            <a:miter lim="800000"/>
            <a:headEnd/>
            <a:tailEnd/>
          </a:ln>
        </p:spPr>
        <p:txBody>
          <a:bodyPr wrap="square" lIns="0" tIns="0" rIns="0" bIns="0">
            <a:spAutoFit/>
          </a:bodyPr>
          <a:lstStyle/>
          <a:p>
            <a:pPr marL="155471" indent="-155471" eaLnBrk="0" hangingPunct="0">
              <a:spcAft>
                <a:spcPts val="907"/>
              </a:spcAft>
              <a:buClr>
                <a:schemeClr val="accent2"/>
              </a:buClr>
              <a:buSzPct val="120000"/>
              <a:buFont typeface="Wingdings" panose="05000000000000000000" pitchFamily="2" charset="2"/>
              <a:buChar char="Ø"/>
            </a:pPr>
            <a:r>
              <a:rPr lang="en-US" sz="900" b="1">
                <a:solidFill>
                  <a:srgbClr val="094470"/>
                </a:solidFill>
                <a:latin typeface="FS Emeric Light" panose="02000503040000020004" pitchFamily="2" charset="77"/>
                <a:cs typeface="Arial" pitchFamily="34" charset="0"/>
              </a:rPr>
              <a:t>San Pedro </a:t>
            </a:r>
            <a:r>
              <a:rPr lang="en-US" sz="900">
                <a:solidFill>
                  <a:srgbClr val="094470"/>
                </a:solidFill>
                <a:latin typeface="FS Emeric Light" panose="02000503040000020004" pitchFamily="2" charset="77"/>
                <a:cs typeface="Arial" pitchFamily="34" charset="0"/>
              </a:rPr>
              <a:t>photovoltaic power plant </a:t>
            </a:r>
            <a:r>
              <a:rPr lang="en-US" sz="900" b="1">
                <a:solidFill>
                  <a:srgbClr val="094470"/>
                </a:solidFill>
                <a:latin typeface="FS Emeric Light" panose="02000503040000020004" pitchFamily="2" charset="77"/>
                <a:cs typeface="Arial" pitchFamily="34" charset="0"/>
              </a:rPr>
              <a:t>(106 MW) </a:t>
            </a:r>
            <a:r>
              <a:rPr lang="en-US" sz="900">
                <a:solidFill>
                  <a:srgbClr val="094470"/>
                </a:solidFill>
                <a:latin typeface="FS Emeric Light" panose="02000503040000020004" pitchFamily="2" charset="77"/>
                <a:cs typeface="Arial" pitchFamily="34" charset="0"/>
              </a:rPr>
              <a:t>is declared under construction by the National Energy Commission in</a:t>
            </a:r>
            <a:r>
              <a:rPr lang="en-US" sz="900" b="1">
                <a:solidFill>
                  <a:srgbClr val="094470"/>
                </a:solidFill>
                <a:latin typeface="FS Emeric Light" panose="02000503040000020004" pitchFamily="2" charset="77"/>
                <a:cs typeface="Arial" pitchFamily="34" charset="0"/>
              </a:rPr>
              <a:t> Chile.</a:t>
            </a:r>
            <a:endParaRPr lang="es-ES_tradnl" sz="900" b="1">
              <a:solidFill>
                <a:srgbClr val="094470"/>
              </a:solidFill>
              <a:latin typeface="FS Emeric Light" panose="02000503040000020004" pitchFamily="2" charset="77"/>
              <a:cs typeface="Arial" pitchFamily="34" charset="0"/>
            </a:endParaRPr>
          </a:p>
          <a:p>
            <a:pPr marL="155471" indent="-155471" eaLnBrk="0" hangingPunct="0">
              <a:spcAft>
                <a:spcPts val="907"/>
              </a:spcAft>
              <a:buClr>
                <a:schemeClr val="accent2"/>
              </a:buClr>
              <a:buSzPct val="120000"/>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Modernization of units 1 and 2 of </a:t>
            </a:r>
            <a:r>
              <a:rPr lang="en-US" sz="900" b="1">
                <a:solidFill>
                  <a:srgbClr val="094470"/>
                </a:solidFill>
                <a:latin typeface="FS Emeric Light" panose="02000503040000020004" pitchFamily="2" charset="77"/>
                <a:cs typeface="Arial" pitchFamily="34" charset="0"/>
              </a:rPr>
              <a:t>La </a:t>
            </a:r>
            <a:r>
              <a:rPr lang="en-US" sz="900" b="1" err="1">
                <a:solidFill>
                  <a:srgbClr val="094470"/>
                </a:solidFill>
                <a:latin typeface="FS Emeric Light" panose="02000503040000020004" pitchFamily="2" charset="77"/>
                <a:cs typeface="Arial" pitchFamily="34" charset="0"/>
              </a:rPr>
              <a:t>Yeguada</a:t>
            </a:r>
            <a:r>
              <a:rPr lang="en-US" sz="900" b="1">
                <a:solidFill>
                  <a:srgbClr val="094470"/>
                </a:solidFill>
                <a:latin typeface="FS Emeric Light" panose="02000503040000020004" pitchFamily="2" charset="77"/>
                <a:cs typeface="Arial" pitchFamily="34" charset="0"/>
              </a:rPr>
              <a:t> </a:t>
            </a:r>
            <a:r>
              <a:rPr lang="en-US" sz="900">
                <a:solidFill>
                  <a:srgbClr val="094470"/>
                </a:solidFill>
                <a:latin typeface="FS Emeric Light" panose="02000503040000020004" pitchFamily="2" charset="77"/>
                <a:cs typeface="Arial" pitchFamily="34" charset="0"/>
              </a:rPr>
              <a:t>hydraulic power plant </a:t>
            </a:r>
            <a:r>
              <a:rPr lang="en-US" sz="900" b="1">
                <a:solidFill>
                  <a:srgbClr val="094470"/>
                </a:solidFill>
                <a:latin typeface="FS Emeric Light" panose="02000503040000020004" pitchFamily="2" charset="77"/>
                <a:cs typeface="Arial" pitchFamily="34" charset="0"/>
              </a:rPr>
              <a:t>in Panama</a:t>
            </a:r>
            <a:r>
              <a:rPr lang="en-US" sz="900">
                <a:solidFill>
                  <a:srgbClr val="094470"/>
                </a:solidFill>
                <a:latin typeface="FS Emeric Light" panose="02000503040000020004" pitchFamily="2" charset="77"/>
                <a:cs typeface="Arial" pitchFamily="34" charset="0"/>
              </a:rPr>
              <a:t>, with an additional </a:t>
            </a:r>
            <a:r>
              <a:rPr lang="en-US" sz="900" b="1">
                <a:solidFill>
                  <a:srgbClr val="094470"/>
                </a:solidFill>
                <a:latin typeface="FS Emeric Light" panose="02000503040000020004" pitchFamily="2" charset="77"/>
                <a:cs typeface="Arial" pitchFamily="34" charset="0"/>
              </a:rPr>
              <a:t>1.04 MW </a:t>
            </a:r>
            <a:r>
              <a:rPr lang="en-US" sz="900">
                <a:solidFill>
                  <a:srgbClr val="094470"/>
                </a:solidFill>
                <a:latin typeface="FS Emeric Light" panose="02000503040000020004" pitchFamily="2" charset="77"/>
                <a:cs typeface="Arial" pitchFamily="34" charset="0"/>
              </a:rPr>
              <a:t>capacity increase.</a:t>
            </a:r>
          </a:p>
        </p:txBody>
      </p:sp>
      <p:sp>
        <p:nvSpPr>
          <p:cNvPr id="11" name="CuadroTexto 10">
            <a:extLst>
              <a:ext uri="{FF2B5EF4-FFF2-40B4-BE49-F238E27FC236}">
                <a16:creationId xmlns:a16="http://schemas.microsoft.com/office/drawing/2014/main" id="{39338BC9-AB6E-A8CF-AFCD-355136BCAE2D}"/>
              </a:ext>
            </a:extLst>
          </p:cNvPr>
          <p:cNvSpPr txBox="1"/>
          <p:nvPr/>
        </p:nvSpPr>
        <p:spPr>
          <a:xfrm>
            <a:off x="10340542" y="2648797"/>
            <a:ext cx="683015" cy="320985"/>
          </a:xfrm>
          <a:prstGeom prst="rect">
            <a:avLst/>
          </a:prstGeom>
          <a:noFill/>
        </p:spPr>
        <p:txBody>
          <a:bodyPr wrap="square" lIns="0" tIns="0" rIns="0" bIns="0" rtlCol="0" anchor="ctr" anchorCtr="0">
            <a:spAutoFit/>
          </a:bodyPr>
          <a:lstStyle/>
          <a:p>
            <a:pPr algn="ctr"/>
            <a:r>
              <a:rPr lang="es-ES_tradnl" sz="2086" b="1" spc="-91">
                <a:solidFill>
                  <a:srgbClr val="FFD833"/>
                </a:solidFill>
                <a:latin typeface="FS Emeric" panose="02000503040000020004" pitchFamily="2" charset="0"/>
              </a:rPr>
              <a:t>2019</a:t>
            </a:r>
          </a:p>
        </p:txBody>
      </p:sp>
      <p:cxnSp>
        <p:nvCxnSpPr>
          <p:cNvPr id="16" name="Conector recto de flecha 15">
            <a:extLst>
              <a:ext uri="{FF2B5EF4-FFF2-40B4-BE49-F238E27FC236}">
                <a16:creationId xmlns:a16="http://schemas.microsoft.com/office/drawing/2014/main" id="{F64071FE-5700-966E-05B9-AD5EAA1B4476}"/>
              </a:ext>
            </a:extLst>
          </p:cNvPr>
          <p:cNvCxnSpPr>
            <a:cxnSpLocks/>
          </p:cNvCxnSpPr>
          <p:nvPr/>
        </p:nvCxnSpPr>
        <p:spPr>
          <a:xfrm flipH="1">
            <a:off x="10682050" y="3042188"/>
            <a:ext cx="0" cy="489673"/>
          </a:xfrm>
          <a:prstGeom prst="straightConnector1">
            <a:avLst/>
          </a:prstGeom>
          <a:ln w="9525">
            <a:solidFill>
              <a:srgbClr val="FFD833"/>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pic>
        <p:nvPicPr>
          <p:cNvPr id="30" name="Imagen 29" descr="Logotipo&#10;&#10;Descripción generada automáticamente">
            <a:extLst>
              <a:ext uri="{FF2B5EF4-FFF2-40B4-BE49-F238E27FC236}">
                <a16:creationId xmlns:a16="http://schemas.microsoft.com/office/drawing/2014/main" id="{E22FA904-FEE9-6BCD-5A05-DB686D127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103" y="-76565"/>
            <a:ext cx="2102720" cy="1486557"/>
          </a:xfrm>
          <a:prstGeom prst="rect">
            <a:avLst/>
          </a:prstGeom>
        </p:spPr>
      </p:pic>
    </p:spTree>
    <p:extLst>
      <p:ext uri="{BB962C8B-B14F-4D97-AF65-F5344CB8AC3E}">
        <p14:creationId xmlns:p14="http://schemas.microsoft.com/office/powerpoint/2010/main" val="1352208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0EEC-377E-ED06-3F9E-C25F9CEE0676}"/>
            </a:ext>
          </a:extLst>
        </p:cNvPr>
        <p:cNvGrpSpPr/>
        <p:nvPr/>
      </p:nvGrpSpPr>
      <p:grpSpPr>
        <a:xfrm>
          <a:off x="0" y="0"/>
          <a:ext cx="0" cy="0"/>
          <a:chOff x="0" y="0"/>
          <a:chExt cx="0" cy="0"/>
        </a:xfrm>
      </p:grpSpPr>
      <p:sp>
        <p:nvSpPr>
          <p:cNvPr id="31" name="Título 9">
            <a:extLst>
              <a:ext uri="{FF2B5EF4-FFF2-40B4-BE49-F238E27FC236}">
                <a16:creationId xmlns:a16="http://schemas.microsoft.com/office/drawing/2014/main" id="{A4349840-AB50-033B-4304-1C7375AF7F59}"/>
              </a:ext>
            </a:extLst>
          </p:cNvPr>
          <p:cNvSpPr txBox="1">
            <a:spLocks/>
          </p:cNvSpPr>
          <p:nvPr/>
        </p:nvSpPr>
        <p:spPr>
          <a:xfrm>
            <a:off x="378820" y="446969"/>
            <a:ext cx="2902974" cy="392352"/>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19">
              <a:defRPr/>
            </a:pPr>
            <a:r>
              <a:rPr lang="es-ES" sz="2719">
                <a:solidFill>
                  <a:srgbClr val="FF7300"/>
                </a:solidFill>
                <a:latin typeface="FS Emeric SemiBold" panose="02000503040000020004" pitchFamily="2" charset="77"/>
              </a:rPr>
              <a:t>2. </a:t>
            </a:r>
            <a:r>
              <a:rPr lang="es-ES" sz="2719">
                <a:solidFill>
                  <a:srgbClr val="004571"/>
                </a:solidFill>
                <a:latin typeface="FS Emeric SemiBold" panose="02000503040000020004" pitchFamily="2" charset="77"/>
              </a:rPr>
              <a:t>Nuestra historia</a:t>
            </a:r>
          </a:p>
        </p:txBody>
      </p:sp>
      <p:pic>
        <p:nvPicPr>
          <p:cNvPr id="61" name="Imagen 60" descr="Logotipo&#10;&#10;Descripción generada automáticamente">
            <a:extLst>
              <a:ext uri="{FF2B5EF4-FFF2-40B4-BE49-F238E27FC236}">
                <a16:creationId xmlns:a16="http://schemas.microsoft.com/office/drawing/2014/main" id="{5638E595-2A15-42DE-E5AD-46B769205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6252" y="-100104"/>
            <a:ext cx="2102638" cy="1486499"/>
          </a:xfrm>
          <a:prstGeom prst="rect">
            <a:avLst/>
          </a:prstGeom>
        </p:spPr>
      </p:pic>
      <p:sp>
        <p:nvSpPr>
          <p:cNvPr id="2" name="Rectángulo 1">
            <a:extLst>
              <a:ext uri="{FF2B5EF4-FFF2-40B4-BE49-F238E27FC236}">
                <a16:creationId xmlns:a16="http://schemas.microsoft.com/office/drawing/2014/main" id="{F98D6EBD-4D74-075C-2F73-15F96151467F}"/>
              </a:ext>
            </a:extLst>
          </p:cNvPr>
          <p:cNvSpPr/>
          <p:nvPr/>
        </p:nvSpPr>
        <p:spPr>
          <a:xfrm>
            <a:off x="8108835" y="5282282"/>
            <a:ext cx="315952" cy="306201"/>
          </a:xfrm>
          <a:prstGeom prst="rect">
            <a:avLst/>
          </a:prstGeom>
          <a:solidFill>
            <a:srgbClr val="F4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100"/>
          </a:p>
        </p:txBody>
      </p:sp>
      <p:grpSp>
        <p:nvGrpSpPr>
          <p:cNvPr id="5" name="Agrupar 8">
            <a:extLst>
              <a:ext uri="{FF2B5EF4-FFF2-40B4-BE49-F238E27FC236}">
                <a16:creationId xmlns:a16="http://schemas.microsoft.com/office/drawing/2014/main" id="{B9C54B0E-B9F7-68E1-D6A9-4256217EC333}"/>
              </a:ext>
            </a:extLst>
          </p:cNvPr>
          <p:cNvGrpSpPr/>
          <p:nvPr/>
        </p:nvGrpSpPr>
        <p:grpSpPr>
          <a:xfrm>
            <a:off x="296910" y="1593704"/>
            <a:ext cx="1777782" cy="4314936"/>
            <a:chOff x="7767019" y="134403"/>
            <a:chExt cx="1960574" cy="4758592"/>
          </a:xfrm>
        </p:grpSpPr>
        <p:sp>
          <p:nvSpPr>
            <p:cNvPr id="6" name="Elipse 5">
              <a:extLst>
                <a:ext uri="{FF2B5EF4-FFF2-40B4-BE49-F238E27FC236}">
                  <a16:creationId xmlns:a16="http://schemas.microsoft.com/office/drawing/2014/main" id="{831C9591-2DB7-1419-EA40-36CBFE792897}"/>
                </a:ext>
              </a:extLst>
            </p:cNvPr>
            <p:cNvSpPr>
              <a:spLocks noChangeAspect="1"/>
            </p:cNvSpPr>
            <p:nvPr/>
          </p:nvSpPr>
          <p:spPr>
            <a:xfrm>
              <a:off x="7961627" y="3452995"/>
              <a:ext cx="1440634" cy="1440000"/>
            </a:xfrm>
            <a:prstGeom prst="ellipse">
              <a:avLst/>
            </a:prstGeom>
            <a:noFill/>
            <a:ln>
              <a:solidFill>
                <a:srgbClr val="BFB8A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7" name="CuadroTexto 6">
              <a:extLst>
                <a:ext uri="{FF2B5EF4-FFF2-40B4-BE49-F238E27FC236}">
                  <a16:creationId xmlns:a16="http://schemas.microsoft.com/office/drawing/2014/main" id="{71588D3D-DF45-1B09-22E4-B4137D5F476B}"/>
                </a:ext>
              </a:extLst>
            </p:cNvPr>
            <p:cNvSpPr txBox="1"/>
            <p:nvPr/>
          </p:nvSpPr>
          <p:spPr>
            <a:xfrm>
              <a:off x="8315228" y="4010109"/>
              <a:ext cx="733435" cy="353988"/>
            </a:xfrm>
            <a:prstGeom prst="rect">
              <a:avLst/>
            </a:prstGeom>
            <a:noFill/>
          </p:spPr>
          <p:txBody>
            <a:bodyPr wrap="none" lIns="0" tIns="0" rIns="0" bIns="0" rtlCol="0" anchor="ctr" anchorCtr="0">
              <a:spAutoFit/>
            </a:bodyPr>
            <a:lstStyle/>
            <a:p>
              <a:pPr algn="ctr"/>
              <a:r>
                <a:rPr lang="es-ES_tradnl" sz="2086" b="1" spc="-91">
                  <a:solidFill>
                    <a:srgbClr val="BFB8AF"/>
                  </a:solidFill>
                  <a:latin typeface="FS Emeric" panose="02000503040000020004" pitchFamily="2" charset="0"/>
                </a:rPr>
                <a:t>2020</a:t>
              </a:r>
            </a:p>
          </p:txBody>
        </p:sp>
        <p:cxnSp>
          <p:nvCxnSpPr>
            <p:cNvPr id="8" name="Conector recto de flecha 7">
              <a:extLst>
                <a:ext uri="{FF2B5EF4-FFF2-40B4-BE49-F238E27FC236}">
                  <a16:creationId xmlns:a16="http://schemas.microsoft.com/office/drawing/2014/main" id="{3FEAFDC8-FB0F-C769-DA80-ECBB0B2B9423}"/>
                </a:ext>
              </a:extLst>
            </p:cNvPr>
            <p:cNvCxnSpPr>
              <a:cxnSpLocks/>
            </p:cNvCxnSpPr>
            <p:nvPr/>
          </p:nvCxnSpPr>
          <p:spPr>
            <a:xfrm flipV="1">
              <a:off x="8681944" y="3333750"/>
              <a:ext cx="0" cy="540000"/>
            </a:xfrm>
            <a:prstGeom prst="straightConnector1">
              <a:avLst/>
            </a:prstGeom>
            <a:ln w="9525">
              <a:solidFill>
                <a:srgbClr val="BFB8AF"/>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9" name="Conector recto 8">
              <a:extLst>
                <a:ext uri="{FF2B5EF4-FFF2-40B4-BE49-F238E27FC236}">
                  <a16:creationId xmlns:a16="http://schemas.microsoft.com/office/drawing/2014/main" id="{E530DA88-13C7-CDD9-8521-33F1D70A215C}"/>
                </a:ext>
              </a:extLst>
            </p:cNvPr>
            <p:cNvCxnSpPr>
              <a:cxnSpLocks/>
            </p:cNvCxnSpPr>
            <p:nvPr/>
          </p:nvCxnSpPr>
          <p:spPr>
            <a:xfrm>
              <a:off x="7781944" y="3285317"/>
              <a:ext cx="1945649" cy="0"/>
            </a:xfrm>
            <a:prstGeom prst="line">
              <a:avLst/>
            </a:prstGeom>
            <a:ln w="9525">
              <a:solidFill>
                <a:srgbClr val="BFB8AF"/>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76 CuadroTexto">
              <a:extLst>
                <a:ext uri="{FF2B5EF4-FFF2-40B4-BE49-F238E27FC236}">
                  <a16:creationId xmlns:a16="http://schemas.microsoft.com/office/drawing/2014/main" id="{D08E9CE0-46C7-A934-971C-C8D1638F90BF}"/>
                </a:ext>
              </a:extLst>
            </p:cNvPr>
            <p:cNvSpPr txBox="1">
              <a:spLocks noChangeArrowheads="1"/>
            </p:cNvSpPr>
            <p:nvPr/>
          </p:nvSpPr>
          <p:spPr bwMode="auto">
            <a:xfrm>
              <a:off x="7767019" y="134403"/>
              <a:ext cx="1960574" cy="3131166"/>
            </a:xfrm>
            <a:prstGeom prst="rect">
              <a:avLst/>
            </a:prstGeom>
            <a:noFill/>
            <a:ln w="9525">
              <a:noFill/>
              <a:miter lim="800000"/>
              <a:headEnd/>
              <a:tailEnd/>
            </a:ln>
          </p:spPr>
          <p:txBody>
            <a:bodyPr wrap="square" lIns="0" tIns="0" rIns="0" bIns="0">
              <a:spAutoFit/>
            </a:bodyPr>
            <a:lstStyle/>
            <a:p>
              <a:pPr marL="155471" indent="-155471" eaLnBrk="0" hangingPunct="0">
                <a:spcAft>
                  <a:spcPts val="907"/>
                </a:spcAft>
                <a:buClr>
                  <a:schemeClr val="accent2"/>
                </a:buClr>
                <a:buSzPct val="120000"/>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Award and signing of the PPA for the </a:t>
              </a:r>
              <a:r>
                <a:rPr lang="en-US" sz="900" b="1">
                  <a:solidFill>
                    <a:srgbClr val="094470"/>
                  </a:solidFill>
                  <a:latin typeface="FS Emeric Light" panose="02000503040000020004" pitchFamily="2" charset="77"/>
                  <a:cs typeface="Arial" pitchFamily="34" charset="0"/>
                </a:rPr>
                <a:t>Hawkesdale </a:t>
              </a:r>
              <a:r>
                <a:rPr lang="en-US" sz="900">
                  <a:solidFill>
                    <a:srgbClr val="094470"/>
                  </a:solidFill>
                  <a:latin typeface="FS Emeric Light" panose="02000503040000020004" pitchFamily="2" charset="77"/>
                  <a:cs typeface="Arial" pitchFamily="34" charset="0"/>
                </a:rPr>
                <a:t>wind farm</a:t>
              </a:r>
              <a:r>
                <a:rPr lang="en-US" sz="900" b="1">
                  <a:solidFill>
                    <a:srgbClr val="094470"/>
                  </a:solidFill>
                  <a:latin typeface="FS Emeric Light" panose="02000503040000020004" pitchFamily="2" charset="77"/>
                  <a:cs typeface="Arial" pitchFamily="34" charset="0"/>
                </a:rPr>
                <a:t> (97 MW) in Australia</a:t>
              </a:r>
              <a:r>
                <a:rPr lang="en-US" sz="900">
                  <a:solidFill>
                    <a:srgbClr val="094470"/>
                  </a:solidFill>
                  <a:latin typeface="FS Emeric Light" panose="02000503040000020004" pitchFamily="2" charset="77"/>
                  <a:cs typeface="Arial" pitchFamily="34" charset="0"/>
                </a:rPr>
                <a:t>.</a:t>
              </a:r>
              <a:endParaRPr lang="es-ES_tradnl" sz="900">
                <a:solidFill>
                  <a:srgbClr val="094470"/>
                </a:solidFill>
                <a:latin typeface="FS Emeric Light" panose="02000503040000020004" pitchFamily="2" charset="77"/>
                <a:cs typeface="Arial" pitchFamily="34" charset="0"/>
              </a:endParaRPr>
            </a:p>
            <a:p>
              <a:pPr marL="155471" indent="-155471" eaLnBrk="0" hangingPunct="0">
                <a:spcAft>
                  <a:spcPts val="907"/>
                </a:spcAft>
                <a:buClr>
                  <a:schemeClr val="accent2"/>
                </a:buClr>
                <a:buSzPct val="120000"/>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Award and signing of the PPA with the retailer Snowy Hydro for the </a:t>
              </a:r>
              <a:r>
                <a:rPr lang="en-US" sz="900" b="1">
                  <a:solidFill>
                    <a:srgbClr val="094470"/>
                  </a:solidFill>
                  <a:latin typeface="FS Emeric Light" panose="02000503040000020004" pitchFamily="2" charset="77"/>
                  <a:cs typeface="Arial" pitchFamily="34" charset="0"/>
                </a:rPr>
                <a:t>Ryan Corner </a:t>
              </a:r>
              <a:r>
                <a:rPr lang="en-US" sz="900">
                  <a:solidFill>
                    <a:srgbClr val="094470"/>
                  </a:solidFill>
                  <a:latin typeface="FS Emeric Light" panose="02000503040000020004" pitchFamily="2" charset="77"/>
                  <a:cs typeface="Arial" pitchFamily="34" charset="0"/>
                </a:rPr>
                <a:t>wind farm </a:t>
              </a:r>
              <a:r>
                <a:rPr lang="en-US" sz="900" b="1">
                  <a:solidFill>
                    <a:srgbClr val="094470"/>
                  </a:solidFill>
                  <a:latin typeface="FS Emeric Light" panose="02000503040000020004" pitchFamily="2" charset="77"/>
                  <a:cs typeface="Arial" pitchFamily="34" charset="0"/>
                </a:rPr>
                <a:t>(218 MW) in Australia</a:t>
              </a:r>
              <a:r>
                <a:rPr lang="en-US" sz="900">
                  <a:solidFill>
                    <a:srgbClr val="094470"/>
                  </a:solidFill>
                  <a:latin typeface="FS Emeric Light" panose="02000503040000020004" pitchFamily="2" charset="77"/>
                  <a:cs typeface="Arial" pitchFamily="34" charset="0"/>
                </a:rPr>
                <a:t>.</a:t>
              </a:r>
            </a:p>
            <a:p>
              <a:pPr marL="155471" indent="-155471" eaLnBrk="0" hangingPunct="0">
                <a:spcAft>
                  <a:spcPts val="907"/>
                </a:spcAft>
                <a:buClr>
                  <a:schemeClr val="accent2"/>
                </a:buClr>
                <a:buSzPct val="120000"/>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Award and signing of the PPA with the ACT (Australian Capital Territory) government for the </a:t>
              </a:r>
              <a:r>
                <a:rPr lang="en-US" sz="900" b="1">
                  <a:solidFill>
                    <a:srgbClr val="094470"/>
                  </a:solidFill>
                  <a:latin typeface="FS Emeric Light" panose="02000503040000020004" pitchFamily="2" charset="77"/>
                  <a:cs typeface="Arial" pitchFamily="34" charset="0"/>
                </a:rPr>
                <a:t>Berrybank 2 </a:t>
              </a:r>
              <a:r>
                <a:rPr lang="en-US" sz="900">
                  <a:solidFill>
                    <a:srgbClr val="094470"/>
                  </a:solidFill>
                  <a:latin typeface="FS Emeric Light" panose="02000503040000020004" pitchFamily="2" charset="77"/>
                  <a:cs typeface="Arial" pitchFamily="34" charset="0"/>
                </a:rPr>
                <a:t>wind farm </a:t>
              </a:r>
              <a:r>
                <a:rPr lang="en-US" sz="900" b="1">
                  <a:solidFill>
                    <a:srgbClr val="094470"/>
                  </a:solidFill>
                  <a:latin typeface="FS Emeric Light" panose="02000503040000020004" pitchFamily="2" charset="77"/>
                  <a:cs typeface="Arial" pitchFamily="34" charset="0"/>
                </a:rPr>
                <a:t>(109 MW) </a:t>
              </a:r>
              <a:r>
                <a:rPr lang="en-US" sz="900">
                  <a:solidFill>
                    <a:srgbClr val="094470"/>
                  </a:solidFill>
                  <a:latin typeface="FS Emeric Light" panose="02000503040000020004" pitchFamily="2" charset="77"/>
                  <a:cs typeface="Arial" pitchFamily="34" charset="0"/>
                </a:rPr>
                <a:t>in </a:t>
              </a:r>
              <a:r>
                <a:rPr lang="en-US" sz="900" b="1">
                  <a:solidFill>
                    <a:srgbClr val="094470"/>
                  </a:solidFill>
                  <a:latin typeface="FS Emeric Light" panose="02000503040000020004" pitchFamily="2" charset="77"/>
                  <a:cs typeface="Arial" pitchFamily="34" charset="0"/>
                </a:rPr>
                <a:t>Australia</a:t>
              </a:r>
              <a:r>
                <a:rPr lang="en-US" sz="900">
                  <a:solidFill>
                    <a:srgbClr val="094470"/>
                  </a:solidFill>
                  <a:latin typeface="FS Emeric Light" panose="02000503040000020004" pitchFamily="2" charset="77"/>
                  <a:cs typeface="Arial" pitchFamily="34" charset="0"/>
                </a:rPr>
                <a:t>. This PPA is also associated with a 10 MW battery energy storage system located in the ACT.</a:t>
              </a:r>
            </a:p>
            <a:p>
              <a:pPr marL="155471" indent="-155471" eaLnBrk="0" hangingPunct="0">
                <a:spcAft>
                  <a:spcPts val="907"/>
                </a:spcAft>
                <a:buClr>
                  <a:schemeClr val="accent2"/>
                </a:buClr>
                <a:buSzPct val="120000"/>
                <a:buFont typeface="Wingdings" panose="05000000000000000000" pitchFamily="2" charset="2"/>
                <a:buChar char="Ø"/>
              </a:pPr>
              <a:r>
                <a:rPr lang="en-US" sz="900">
                  <a:solidFill>
                    <a:srgbClr val="094470"/>
                  </a:solidFill>
                  <a:latin typeface="FS Emeric Light" panose="02000503040000020004" pitchFamily="2" charset="77"/>
                  <a:cs typeface="Arial" pitchFamily="34" charset="0"/>
                </a:rPr>
                <a:t>Start of commercial operation of the </a:t>
              </a:r>
              <a:r>
                <a:rPr lang="en-US" sz="900" b="1" err="1">
                  <a:solidFill>
                    <a:srgbClr val="094470"/>
                  </a:solidFill>
                  <a:latin typeface="FS Emeric Light" panose="02000503040000020004" pitchFamily="2" charset="77"/>
                  <a:cs typeface="Arial" pitchFamily="34" charset="0"/>
                </a:rPr>
                <a:t>Achwa</a:t>
              </a:r>
              <a:r>
                <a:rPr lang="en-US" sz="900" b="1">
                  <a:solidFill>
                    <a:srgbClr val="094470"/>
                  </a:solidFill>
                  <a:latin typeface="FS Emeric Light" panose="02000503040000020004" pitchFamily="2" charset="77"/>
                  <a:cs typeface="Arial" pitchFamily="34" charset="0"/>
                </a:rPr>
                <a:t> II </a:t>
              </a:r>
              <a:r>
                <a:rPr lang="en-US" sz="900">
                  <a:solidFill>
                    <a:srgbClr val="094470"/>
                  </a:solidFill>
                  <a:latin typeface="FS Emeric Light" panose="02000503040000020004" pitchFamily="2" charset="77"/>
                  <a:cs typeface="Arial" pitchFamily="34" charset="0"/>
                </a:rPr>
                <a:t>hydraulic power plant </a:t>
              </a:r>
              <a:r>
                <a:rPr lang="en-US" sz="900" b="1">
                  <a:solidFill>
                    <a:srgbClr val="094470"/>
                  </a:solidFill>
                  <a:latin typeface="FS Emeric Light" panose="02000503040000020004" pitchFamily="2" charset="77"/>
                  <a:cs typeface="Arial" pitchFamily="34" charset="0"/>
                </a:rPr>
                <a:t>(41 MW) in Uganda</a:t>
              </a:r>
              <a:r>
                <a:rPr lang="en-US" sz="900">
                  <a:solidFill>
                    <a:srgbClr val="094470"/>
                  </a:solidFill>
                  <a:latin typeface="FS Emeric Light" panose="02000503040000020004" pitchFamily="2" charset="77"/>
                  <a:cs typeface="Arial" pitchFamily="34" charset="0"/>
                </a:rPr>
                <a:t>.</a:t>
              </a:r>
            </a:p>
          </p:txBody>
        </p:sp>
      </p:grpSp>
      <p:grpSp>
        <p:nvGrpSpPr>
          <p:cNvPr id="11" name="Agrupar 9">
            <a:extLst>
              <a:ext uri="{FF2B5EF4-FFF2-40B4-BE49-F238E27FC236}">
                <a16:creationId xmlns:a16="http://schemas.microsoft.com/office/drawing/2014/main" id="{2BA30153-47F8-29F7-E392-1752D8AE56FF}"/>
              </a:ext>
            </a:extLst>
          </p:cNvPr>
          <p:cNvGrpSpPr/>
          <p:nvPr/>
        </p:nvGrpSpPr>
        <p:grpSpPr>
          <a:xfrm>
            <a:off x="2117778" y="1386395"/>
            <a:ext cx="1958613" cy="3704564"/>
            <a:chOff x="8793868" y="3911870"/>
            <a:chExt cx="2160000" cy="4085472"/>
          </a:xfrm>
        </p:grpSpPr>
        <p:sp>
          <p:nvSpPr>
            <p:cNvPr id="13" name="Elipse 12">
              <a:extLst>
                <a:ext uri="{FF2B5EF4-FFF2-40B4-BE49-F238E27FC236}">
                  <a16:creationId xmlns:a16="http://schemas.microsoft.com/office/drawing/2014/main" id="{49A2ACA3-C9B2-4E66-4FCA-619A109B4393}"/>
                </a:ext>
              </a:extLst>
            </p:cNvPr>
            <p:cNvSpPr>
              <a:spLocks noChangeAspect="1"/>
            </p:cNvSpPr>
            <p:nvPr/>
          </p:nvSpPr>
          <p:spPr>
            <a:xfrm>
              <a:off x="9153551" y="3911870"/>
              <a:ext cx="1440634" cy="1440000"/>
            </a:xfrm>
            <a:prstGeom prst="ellipse">
              <a:avLst/>
            </a:prstGeom>
            <a:no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16" name="CuadroTexto 15">
              <a:extLst>
                <a:ext uri="{FF2B5EF4-FFF2-40B4-BE49-F238E27FC236}">
                  <a16:creationId xmlns:a16="http://schemas.microsoft.com/office/drawing/2014/main" id="{7F766ADF-DA6A-F12E-FA3C-08BBD04B5272}"/>
                </a:ext>
              </a:extLst>
            </p:cNvPr>
            <p:cNvSpPr txBox="1"/>
            <p:nvPr/>
          </p:nvSpPr>
          <p:spPr>
            <a:xfrm>
              <a:off x="9507150" y="4481376"/>
              <a:ext cx="733436" cy="353989"/>
            </a:xfrm>
            <a:prstGeom prst="rect">
              <a:avLst/>
            </a:prstGeom>
            <a:noFill/>
          </p:spPr>
          <p:txBody>
            <a:bodyPr wrap="none" lIns="0" tIns="0" rIns="0" bIns="0" rtlCol="0" anchor="ctr" anchorCtr="0">
              <a:spAutoFit/>
            </a:bodyPr>
            <a:lstStyle/>
            <a:p>
              <a:pPr algn="ctr"/>
              <a:r>
                <a:rPr lang="es-ES_tradnl" sz="2086" b="1" spc="-91">
                  <a:solidFill>
                    <a:schemeClr val="accent2">
                      <a:lumMod val="50000"/>
                    </a:schemeClr>
                  </a:solidFill>
                  <a:latin typeface="FS Emeric" panose="02000503040000020004" pitchFamily="2" charset="0"/>
                </a:rPr>
                <a:t>2021</a:t>
              </a:r>
            </a:p>
          </p:txBody>
        </p:sp>
        <p:cxnSp>
          <p:nvCxnSpPr>
            <p:cNvPr id="18" name="Conector recto de flecha 17">
              <a:extLst>
                <a:ext uri="{FF2B5EF4-FFF2-40B4-BE49-F238E27FC236}">
                  <a16:creationId xmlns:a16="http://schemas.microsoft.com/office/drawing/2014/main" id="{E91A8A94-6469-9530-288E-0D2B20F20DA0}"/>
                </a:ext>
              </a:extLst>
            </p:cNvPr>
            <p:cNvCxnSpPr>
              <a:cxnSpLocks/>
            </p:cNvCxnSpPr>
            <p:nvPr/>
          </p:nvCxnSpPr>
          <p:spPr>
            <a:xfrm>
              <a:off x="9873868" y="4935405"/>
              <a:ext cx="0" cy="540000"/>
            </a:xfrm>
            <a:prstGeom prst="straightConnector1">
              <a:avLst/>
            </a:prstGeom>
            <a:ln w="9525">
              <a:solidFill>
                <a:schemeClr val="accent2">
                  <a:lumMod val="50000"/>
                </a:schemeClr>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20" name="Conector recto 19">
              <a:extLst>
                <a:ext uri="{FF2B5EF4-FFF2-40B4-BE49-F238E27FC236}">
                  <a16:creationId xmlns:a16="http://schemas.microsoft.com/office/drawing/2014/main" id="{200E8EDF-ECAD-69A1-87F7-0BBD9B2B4A57}"/>
                </a:ext>
              </a:extLst>
            </p:cNvPr>
            <p:cNvCxnSpPr>
              <a:cxnSpLocks/>
            </p:cNvCxnSpPr>
            <p:nvPr/>
          </p:nvCxnSpPr>
          <p:spPr>
            <a:xfrm>
              <a:off x="8793868" y="5503005"/>
              <a:ext cx="2160000" cy="0"/>
            </a:xfrm>
            <a:prstGeom prst="line">
              <a:avLst/>
            </a:prstGeom>
            <a:ln w="9525">
              <a:solidFill>
                <a:schemeClr val="accent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2" name="76 CuadroTexto">
              <a:extLst>
                <a:ext uri="{FF2B5EF4-FFF2-40B4-BE49-F238E27FC236}">
                  <a16:creationId xmlns:a16="http://schemas.microsoft.com/office/drawing/2014/main" id="{30A316C3-EDF2-33E1-024A-C27E581650DB}"/>
                </a:ext>
              </a:extLst>
            </p:cNvPr>
            <p:cNvSpPr txBox="1">
              <a:spLocks noChangeArrowheads="1"/>
            </p:cNvSpPr>
            <p:nvPr/>
          </p:nvSpPr>
          <p:spPr bwMode="auto">
            <a:xfrm>
              <a:off x="8841945" y="5578956"/>
              <a:ext cx="1960574" cy="2418386"/>
            </a:xfrm>
            <a:prstGeom prst="rect">
              <a:avLst/>
            </a:prstGeom>
            <a:noFill/>
            <a:ln w="9525">
              <a:noFill/>
              <a:miter lim="800000"/>
              <a:headEnd/>
              <a:tailEnd/>
            </a:ln>
          </p:spPr>
          <p:txBody>
            <a:bodyPr wrap="square" lIns="0" tIns="0" rIns="0" bIns="0">
              <a:spAutoFit/>
            </a:bodyPr>
            <a:lstStyle/>
            <a:p>
              <a:pPr marL="155471" marR="0" lvl="0" indent="-155471"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Start of commercial operation of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Berrybank 1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wind farm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(181 MW)</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the second operational wind farm in Australia.</a:t>
              </a:r>
            </a:p>
            <a:p>
              <a:pPr marL="155471" marR="0" lvl="0" indent="-155471"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The CEN (National Electrical Coordination) declares the start of operation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San Pedro</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photovoltaic plant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(106 MW) in Chile</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5471" marR="0" lvl="0" indent="-155471"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endParaRPr>
            </a:p>
            <a:p>
              <a:pPr marL="155471" marR="0" lvl="0" indent="-155471"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The CEN (National Electrical Coordination) declares the start of operation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Cabo Leones II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wind farm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(206 MW) in Chile</a:t>
              </a:r>
              <a:endParaRPr lang="es-ES_tradnl" sz="907" b="1">
                <a:solidFill>
                  <a:srgbClr val="094470"/>
                </a:solidFill>
                <a:latin typeface="FS Emeric Light" panose="02000503040000020004" pitchFamily="50" charset="0"/>
                <a:cs typeface="Arial"/>
              </a:endParaRPr>
            </a:p>
          </p:txBody>
        </p:sp>
      </p:grpSp>
      <p:grpSp>
        <p:nvGrpSpPr>
          <p:cNvPr id="24" name="Agrupar 11">
            <a:extLst>
              <a:ext uri="{FF2B5EF4-FFF2-40B4-BE49-F238E27FC236}">
                <a16:creationId xmlns:a16="http://schemas.microsoft.com/office/drawing/2014/main" id="{E74A2956-DB07-08E8-1C8A-E2F153ED8A67}"/>
              </a:ext>
            </a:extLst>
          </p:cNvPr>
          <p:cNvGrpSpPr/>
          <p:nvPr/>
        </p:nvGrpSpPr>
        <p:grpSpPr>
          <a:xfrm>
            <a:off x="4135841" y="986192"/>
            <a:ext cx="2013083" cy="4922448"/>
            <a:chOff x="9863077" y="-535590"/>
            <a:chExt cx="2220069" cy="5428584"/>
          </a:xfrm>
        </p:grpSpPr>
        <p:sp>
          <p:nvSpPr>
            <p:cNvPr id="25" name="76 CuadroTexto">
              <a:extLst>
                <a:ext uri="{FF2B5EF4-FFF2-40B4-BE49-F238E27FC236}">
                  <a16:creationId xmlns:a16="http://schemas.microsoft.com/office/drawing/2014/main" id="{CF4DA3D9-9A70-41B2-5240-A72686689F05}"/>
                </a:ext>
              </a:extLst>
            </p:cNvPr>
            <p:cNvSpPr txBox="1">
              <a:spLocks noChangeArrowheads="1"/>
            </p:cNvSpPr>
            <p:nvPr/>
          </p:nvSpPr>
          <p:spPr bwMode="auto">
            <a:xfrm>
              <a:off x="9863077" y="-535590"/>
              <a:ext cx="2220069" cy="3835477"/>
            </a:xfrm>
            <a:prstGeom prst="rect">
              <a:avLst/>
            </a:prstGeom>
            <a:noFill/>
            <a:ln w="9525">
              <a:noFill/>
              <a:miter lim="800000"/>
              <a:headEnd/>
              <a:tailEnd/>
            </a:ln>
          </p:spPr>
          <p:txBody>
            <a:bodyPr wrap="square" lIns="0" tIns="0" rIns="0" bIns="0" anchor="t">
              <a:spAutoFit/>
            </a:bodyPr>
            <a:lstStyle/>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Start of construction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of 11 SSDG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(Small-Scale Distributed Generation) photovoltaic plants (56,31 MWp in total), located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Chile</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Start of construction of </a:t>
              </a:r>
              <a:r>
                <a:rPr kumimoji="0" lang="en-US" sz="900" b="1" i="0" u="none" strike="noStrike" kern="1200" cap="none" spc="0" normalizeH="0" baseline="0" noProof="0" err="1">
                  <a:ln>
                    <a:noFill/>
                  </a:ln>
                  <a:solidFill>
                    <a:srgbClr val="094470"/>
                  </a:solidFill>
                  <a:effectLst/>
                  <a:uLnTx/>
                  <a:uFillTx/>
                  <a:latin typeface="FS Emeric Light" panose="02000503040000020004" pitchFamily="2" charset="77"/>
                  <a:ea typeface="+mn-ea"/>
                  <a:cs typeface="Arial" pitchFamily="34" charset="0"/>
                </a:rPr>
                <a:t>Crookwell</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3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wind farm (58 MW)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Start of construction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Ryan Corner</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wind farm (218 MW)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Start of construction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Hawkesdale</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wind farm (97 MW)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Inauguration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ACT Battery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(10 MW / 20 MWh) </a:t>
              </a:r>
              <a:r>
                <a:rPr kumimoji="0" lang="es-E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in </a:t>
              </a:r>
              <a:r>
                <a:rPr kumimoji="0" lang="es-E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s-E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Acquisition of the </a:t>
              </a:r>
              <a:r>
                <a:rPr kumimoji="0" lang="en-US" sz="900" b="1" i="0" u="none" strike="noStrike" kern="1200" cap="none" spc="0" normalizeH="0" baseline="0" noProof="0" err="1">
                  <a:ln>
                    <a:noFill/>
                  </a:ln>
                  <a:solidFill>
                    <a:srgbClr val="094470"/>
                  </a:solidFill>
                  <a:effectLst/>
                  <a:uLnTx/>
                  <a:uFillTx/>
                  <a:latin typeface="FS Emeric Light" panose="02000503040000020004" pitchFamily="2" charset="77"/>
                  <a:ea typeface="+mn-ea"/>
                  <a:cs typeface="Arial" pitchFamily="34" charset="0"/>
                </a:rPr>
                <a:t>Cunderdin</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Hybrid PV Solar + BESS Project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(128 MW solar PV capacity and a battery energy storage system of up to 220 MWh)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Cessation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O&amp;M</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activity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Uganda</a:t>
              </a:r>
              <a:r>
                <a:rPr kumimoji="0" lang="en-US" sz="10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a:t>
              </a:r>
              <a:endParaRPr kumimoji="0" lang="es-ES_tradnl" sz="10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endParaRPr>
            </a:p>
          </p:txBody>
        </p:sp>
        <p:sp>
          <p:nvSpPr>
            <p:cNvPr id="26" name="Elipse 25">
              <a:extLst>
                <a:ext uri="{FF2B5EF4-FFF2-40B4-BE49-F238E27FC236}">
                  <a16:creationId xmlns:a16="http://schemas.microsoft.com/office/drawing/2014/main" id="{AC1BBB56-02BC-E6D8-E398-327EDC1951DE}"/>
                </a:ext>
              </a:extLst>
            </p:cNvPr>
            <p:cNvSpPr>
              <a:spLocks noChangeAspect="1"/>
            </p:cNvSpPr>
            <p:nvPr/>
          </p:nvSpPr>
          <p:spPr>
            <a:xfrm>
              <a:off x="10258327" y="3452994"/>
              <a:ext cx="1440634" cy="1440000"/>
            </a:xfrm>
            <a:prstGeom prst="ellipse">
              <a:avLst/>
            </a:prstGeom>
            <a:noFill/>
            <a:ln w="19050">
              <a:solidFill>
                <a:srgbClr val="00457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s-ES_tradnl" sz="1600">
                <a:latin typeface="FS Emeric Light"/>
              </a:endParaRPr>
            </a:p>
          </p:txBody>
        </p:sp>
        <p:sp>
          <p:nvSpPr>
            <p:cNvPr id="27" name="CuadroTexto 26">
              <a:extLst>
                <a:ext uri="{FF2B5EF4-FFF2-40B4-BE49-F238E27FC236}">
                  <a16:creationId xmlns:a16="http://schemas.microsoft.com/office/drawing/2014/main" id="{35BD4D52-E4B3-08FF-C81C-D0267BF9D901}"/>
                </a:ext>
              </a:extLst>
            </p:cNvPr>
            <p:cNvSpPr txBox="1"/>
            <p:nvPr/>
          </p:nvSpPr>
          <p:spPr>
            <a:xfrm>
              <a:off x="10602800" y="4032690"/>
              <a:ext cx="719293" cy="347908"/>
            </a:xfrm>
            <a:prstGeom prst="rect">
              <a:avLst/>
            </a:prstGeom>
            <a:noFill/>
          </p:spPr>
          <p:txBody>
            <a:bodyPr wrap="none" lIns="0" tIns="0" rIns="0" bIns="0" rtlCol="0" anchor="ctr" anchorCtr="0">
              <a:spAutoFit/>
            </a:bodyPr>
            <a:lstStyle/>
            <a:p>
              <a:pPr algn="ctr"/>
              <a:r>
                <a:rPr lang="es-ES_tradnl" sz="2050" b="1" spc="-91">
                  <a:solidFill>
                    <a:srgbClr val="004571"/>
                  </a:solidFill>
                  <a:latin typeface="FS Emeric" panose="02000503040000020004" pitchFamily="2" charset="0"/>
                  <a:ea typeface="FS Emeric" charset="0"/>
                  <a:cs typeface="FS Emeric" charset="0"/>
                </a:rPr>
                <a:t>2022</a:t>
              </a:r>
            </a:p>
          </p:txBody>
        </p:sp>
        <p:cxnSp>
          <p:nvCxnSpPr>
            <p:cNvPr id="28" name="Conector recto de flecha 27">
              <a:extLst>
                <a:ext uri="{FF2B5EF4-FFF2-40B4-BE49-F238E27FC236}">
                  <a16:creationId xmlns:a16="http://schemas.microsoft.com/office/drawing/2014/main" id="{33C8BE0E-BE1D-3589-8C28-39E9859A42EA}"/>
                </a:ext>
              </a:extLst>
            </p:cNvPr>
            <p:cNvCxnSpPr>
              <a:cxnSpLocks/>
            </p:cNvCxnSpPr>
            <p:nvPr/>
          </p:nvCxnSpPr>
          <p:spPr>
            <a:xfrm flipH="1" flipV="1">
              <a:off x="10962446" y="3328059"/>
              <a:ext cx="16198" cy="622896"/>
            </a:xfrm>
            <a:prstGeom prst="straightConnector1">
              <a:avLst/>
            </a:prstGeom>
            <a:ln w="9525">
              <a:solidFill>
                <a:srgbClr val="004571"/>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29" name="Conector recto 28">
              <a:extLst>
                <a:ext uri="{FF2B5EF4-FFF2-40B4-BE49-F238E27FC236}">
                  <a16:creationId xmlns:a16="http://schemas.microsoft.com/office/drawing/2014/main" id="{72344A89-10F6-A668-B431-57A726F05713}"/>
                </a:ext>
              </a:extLst>
            </p:cNvPr>
            <p:cNvCxnSpPr>
              <a:cxnSpLocks/>
            </p:cNvCxnSpPr>
            <p:nvPr/>
          </p:nvCxnSpPr>
          <p:spPr>
            <a:xfrm flipV="1">
              <a:off x="9906474" y="3276008"/>
              <a:ext cx="2154837" cy="9310"/>
            </a:xfrm>
            <a:prstGeom prst="line">
              <a:avLst/>
            </a:prstGeom>
            <a:ln w="9525">
              <a:solidFill>
                <a:srgbClr val="00457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19" name="Grupo 18">
            <a:extLst>
              <a:ext uri="{FF2B5EF4-FFF2-40B4-BE49-F238E27FC236}">
                <a16:creationId xmlns:a16="http://schemas.microsoft.com/office/drawing/2014/main" id="{2C300609-C325-9C2F-3487-D07245F4FBC7}"/>
              </a:ext>
            </a:extLst>
          </p:cNvPr>
          <p:cNvGrpSpPr/>
          <p:nvPr/>
        </p:nvGrpSpPr>
        <p:grpSpPr>
          <a:xfrm>
            <a:off x="6230382" y="1386395"/>
            <a:ext cx="1912853" cy="4694113"/>
            <a:chOff x="6928328" y="2275390"/>
            <a:chExt cx="2109452" cy="5176562"/>
          </a:xfrm>
        </p:grpSpPr>
        <p:sp>
          <p:nvSpPr>
            <p:cNvPr id="15" name="Rectángulo 14">
              <a:extLst>
                <a:ext uri="{FF2B5EF4-FFF2-40B4-BE49-F238E27FC236}">
                  <a16:creationId xmlns:a16="http://schemas.microsoft.com/office/drawing/2014/main" id="{CED73BF8-0B7E-B83E-72DD-FD3A24AD794F}"/>
                </a:ext>
              </a:extLst>
            </p:cNvPr>
            <p:cNvSpPr/>
            <p:nvPr/>
          </p:nvSpPr>
          <p:spPr>
            <a:xfrm>
              <a:off x="8689355" y="5334721"/>
              <a:ext cx="348425" cy="337672"/>
            </a:xfrm>
            <a:prstGeom prst="rect">
              <a:avLst/>
            </a:prstGeom>
            <a:solidFill>
              <a:srgbClr val="F4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100"/>
            </a:p>
          </p:txBody>
        </p:sp>
        <p:sp>
          <p:nvSpPr>
            <p:cNvPr id="32" name="CuadroTexto 31">
              <a:extLst>
                <a:ext uri="{FF2B5EF4-FFF2-40B4-BE49-F238E27FC236}">
                  <a16:creationId xmlns:a16="http://schemas.microsoft.com/office/drawing/2014/main" id="{305730A7-555D-3D79-058A-DE09CB215173}"/>
                </a:ext>
              </a:extLst>
            </p:cNvPr>
            <p:cNvSpPr txBox="1"/>
            <p:nvPr/>
          </p:nvSpPr>
          <p:spPr>
            <a:xfrm>
              <a:off x="7580326" y="2827467"/>
              <a:ext cx="719265" cy="347894"/>
            </a:xfrm>
            <a:prstGeom prst="rect">
              <a:avLst/>
            </a:prstGeom>
            <a:noFill/>
          </p:spPr>
          <p:txBody>
            <a:bodyPr wrap="none" lIns="0" tIns="0" rIns="0" bIns="0" rtlCol="0" anchor="ctr" anchorCtr="0">
              <a:spAutoFit/>
            </a:bodyPr>
            <a:lstStyle/>
            <a:p>
              <a:pPr algn="ctr"/>
              <a:r>
                <a:rPr lang="es-ES_tradnl" sz="2050" b="1" spc="-91">
                  <a:solidFill>
                    <a:schemeClr val="accent2"/>
                  </a:solidFill>
                  <a:latin typeface="FS Emeric" panose="02000503040000020004" pitchFamily="2" charset="0"/>
                  <a:ea typeface="FS Emeric" charset="0"/>
                  <a:cs typeface="FS Emeric" charset="0"/>
                </a:rPr>
                <a:t>2023</a:t>
              </a:r>
              <a:endParaRPr lang="es-ES_tradnl" sz="2086" b="1" spc="-91">
                <a:solidFill>
                  <a:schemeClr val="accent2"/>
                </a:solidFill>
                <a:latin typeface="FS Emeric" panose="02000503040000020004" pitchFamily="2" charset="0"/>
                <a:ea typeface="FS Emeric" charset="0"/>
                <a:cs typeface="FS Emeric" charset="0"/>
              </a:endParaRPr>
            </a:p>
          </p:txBody>
        </p:sp>
        <p:sp>
          <p:nvSpPr>
            <p:cNvPr id="33" name="Elipse 32">
              <a:extLst>
                <a:ext uri="{FF2B5EF4-FFF2-40B4-BE49-F238E27FC236}">
                  <a16:creationId xmlns:a16="http://schemas.microsoft.com/office/drawing/2014/main" id="{1671BFF9-4517-3CEA-A471-686D0B6FF57D}"/>
                </a:ext>
              </a:extLst>
            </p:cNvPr>
            <p:cNvSpPr>
              <a:spLocks noChangeAspect="1"/>
            </p:cNvSpPr>
            <p:nvPr/>
          </p:nvSpPr>
          <p:spPr>
            <a:xfrm>
              <a:off x="7219670" y="2275390"/>
              <a:ext cx="1440577" cy="1439944"/>
            </a:xfrm>
            <a:prstGeom prst="ellipse">
              <a:avLst/>
            </a:prstGeom>
            <a:noFill/>
            <a:ln>
              <a:solidFill>
                <a:srgbClr val="FF7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cxnSp>
          <p:nvCxnSpPr>
            <p:cNvPr id="34" name="Conector recto de flecha 33">
              <a:extLst>
                <a:ext uri="{FF2B5EF4-FFF2-40B4-BE49-F238E27FC236}">
                  <a16:creationId xmlns:a16="http://schemas.microsoft.com/office/drawing/2014/main" id="{4936EA7D-BC5A-A130-5612-3E89B49E9990}"/>
                </a:ext>
              </a:extLst>
            </p:cNvPr>
            <p:cNvCxnSpPr>
              <a:cxnSpLocks/>
            </p:cNvCxnSpPr>
            <p:nvPr/>
          </p:nvCxnSpPr>
          <p:spPr>
            <a:xfrm>
              <a:off x="7939958" y="3318428"/>
              <a:ext cx="0" cy="539979"/>
            </a:xfrm>
            <a:prstGeom prst="straightConnector1">
              <a:avLst/>
            </a:prstGeom>
            <a:ln w="9525">
              <a:solidFill>
                <a:srgbClr val="FF7300"/>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5E8B7E7-C126-D30C-FAFB-831A98D3F4B1}"/>
                </a:ext>
              </a:extLst>
            </p:cNvPr>
            <p:cNvCxnSpPr>
              <a:cxnSpLocks/>
            </p:cNvCxnSpPr>
            <p:nvPr/>
          </p:nvCxnSpPr>
          <p:spPr>
            <a:xfrm>
              <a:off x="6928328" y="3889925"/>
              <a:ext cx="2069918" cy="0"/>
            </a:xfrm>
            <a:prstGeom prst="line">
              <a:avLst/>
            </a:prstGeom>
            <a:ln w="9525">
              <a:solidFill>
                <a:srgbClr val="FF7300"/>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76 CuadroTexto">
              <a:extLst>
                <a:ext uri="{FF2B5EF4-FFF2-40B4-BE49-F238E27FC236}">
                  <a16:creationId xmlns:a16="http://schemas.microsoft.com/office/drawing/2014/main" id="{8C9C3E2A-321E-5EF3-FD59-7AF518436F2E}"/>
                </a:ext>
              </a:extLst>
            </p:cNvPr>
            <p:cNvSpPr txBox="1">
              <a:spLocks noChangeArrowheads="1"/>
            </p:cNvSpPr>
            <p:nvPr/>
          </p:nvSpPr>
          <p:spPr bwMode="auto">
            <a:xfrm>
              <a:off x="6983084" y="3989979"/>
              <a:ext cx="2026353" cy="3461973"/>
            </a:xfrm>
            <a:prstGeom prst="rect">
              <a:avLst/>
            </a:prstGeom>
            <a:noFill/>
            <a:ln w="9525">
              <a:noFill/>
              <a:miter lim="800000"/>
              <a:headEnd/>
              <a:tailEnd/>
            </a:ln>
          </p:spPr>
          <p:txBody>
            <a:bodyPr wrap="square" lIns="0" tIns="0" rIns="0" bIns="0">
              <a:spAutoFit/>
            </a:bodyPr>
            <a:lstStyle/>
            <a:p>
              <a:pPr marL="155471" marR="0" lvl="0" indent="-155471"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ACT Battery (Australia) </a:t>
              </a:r>
              <a:r>
                <a:rPr kumimoji="0" lang="en-US" sz="90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starts commercial operation.</a:t>
              </a:r>
            </a:p>
            <a:p>
              <a:pPr marL="155471" marR="0" lvl="0" indent="-155471"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Start of commercial operation of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Berrybank 2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wind farm (109.2 MW), the third operational wind farm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5471" marR="0" lvl="0" indent="-155471"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endParaRPr>
            </a:p>
            <a:p>
              <a:pPr marL="155471" marR="0" lvl="0" indent="-155471"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We have celebrated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the 15th anniversary</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of our activity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5471" marR="0" lvl="0" indent="-155471"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We have celebrated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25th anniversary</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of the signing of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first PPA in Mexico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(Hermosillo combined cycle power plant).</a:t>
              </a:r>
            </a:p>
            <a:p>
              <a:pPr marL="155471" marR="0" lvl="0" indent="-155471"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endPar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endParaRPr>
            </a:p>
            <a:p>
              <a:pPr marL="155471" marR="0" lvl="0" indent="-155471" algn="l" defTabSz="914400" rtl="0" eaLnBrk="1" fontAlgn="auto" latinLnBrk="0" hangingPunct="1">
                <a:lnSpc>
                  <a:spcPct val="100000"/>
                </a:lnSpc>
                <a:spcBef>
                  <a:spcPts val="0"/>
                </a:spcBef>
                <a:spcAft>
                  <a:spcPts val="0"/>
                </a:spcAft>
                <a:buClr>
                  <a:srgbClr val="ED7D31"/>
                </a:buClr>
                <a:buSzTx/>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Entry into commercial operation </a:t>
              </a:r>
              <a:r>
                <a:rPr kumimoji="0" lang="en-US" sz="90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of</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SSDG: Milan A &amp; B Torino, Cauquenes, </a:t>
              </a:r>
              <a:r>
                <a:rPr kumimoji="0" lang="en-US" sz="900" b="1" i="0" u="none" strike="noStrike" kern="1200" cap="none" spc="0" normalizeH="0" baseline="0" noProof="0" err="1">
                  <a:ln>
                    <a:noFill/>
                  </a:ln>
                  <a:solidFill>
                    <a:srgbClr val="094470"/>
                  </a:solidFill>
                  <a:effectLst/>
                  <a:uLnTx/>
                  <a:uFillTx/>
                  <a:latin typeface="FS Emeric Light" panose="02000503040000020004" pitchFamily="2" charset="77"/>
                  <a:ea typeface="+mn-ea"/>
                  <a:cs typeface="Arial" pitchFamily="34" charset="0"/>
                </a:rPr>
                <a:t>Ratulemus</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Cantera, Olivier, Olivia and Los Nogales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(41 MWp in total), located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Chile</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p:txBody>
        </p:sp>
      </p:grpSp>
      <p:grpSp>
        <p:nvGrpSpPr>
          <p:cNvPr id="17" name="Grupo 16">
            <a:extLst>
              <a:ext uri="{FF2B5EF4-FFF2-40B4-BE49-F238E27FC236}">
                <a16:creationId xmlns:a16="http://schemas.microsoft.com/office/drawing/2014/main" id="{D12741E8-0004-73E9-C520-C182E27F7078}"/>
              </a:ext>
            </a:extLst>
          </p:cNvPr>
          <p:cNvGrpSpPr/>
          <p:nvPr/>
        </p:nvGrpSpPr>
        <p:grpSpPr>
          <a:xfrm>
            <a:off x="8296666" y="1095044"/>
            <a:ext cx="1979586" cy="4826970"/>
            <a:chOff x="9078036" y="1192839"/>
            <a:chExt cx="2183044" cy="5323075"/>
          </a:xfrm>
        </p:grpSpPr>
        <p:grpSp>
          <p:nvGrpSpPr>
            <p:cNvPr id="12" name="Agrupar 11">
              <a:extLst>
                <a:ext uri="{FF2B5EF4-FFF2-40B4-BE49-F238E27FC236}">
                  <a16:creationId xmlns:a16="http://schemas.microsoft.com/office/drawing/2014/main" id="{A8AEA002-7331-408F-BCB9-2639C570712D}"/>
                </a:ext>
              </a:extLst>
            </p:cNvPr>
            <p:cNvGrpSpPr/>
            <p:nvPr/>
          </p:nvGrpSpPr>
          <p:grpSpPr>
            <a:xfrm>
              <a:off x="9078036" y="1192839"/>
              <a:ext cx="2183044" cy="3796222"/>
              <a:chOff x="9913515" y="-428861"/>
              <a:chExt cx="2183129" cy="4858108"/>
            </a:xfrm>
          </p:grpSpPr>
          <p:sp>
            <p:nvSpPr>
              <p:cNvPr id="47" name="76 CuadroTexto">
                <a:extLst>
                  <a:ext uri="{FF2B5EF4-FFF2-40B4-BE49-F238E27FC236}">
                    <a16:creationId xmlns:a16="http://schemas.microsoft.com/office/drawing/2014/main" id="{F0F28309-E18E-7BCB-D5D4-07DDEE689BAD}"/>
                  </a:ext>
                </a:extLst>
              </p:cNvPr>
              <p:cNvSpPr txBox="1">
                <a:spLocks noChangeArrowheads="1"/>
              </p:cNvSpPr>
              <p:nvPr/>
            </p:nvSpPr>
            <p:spPr bwMode="auto">
              <a:xfrm>
                <a:off x="9913515" y="-428861"/>
                <a:ext cx="2183129" cy="4723545"/>
              </a:xfrm>
              <a:prstGeom prst="rect">
                <a:avLst/>
              </a:prstGeom>
              <a:noFill/>
              <a:ln w="9525">
                <a:noFill/>
                <a:miter lim="800000"/>
                <a:headEnd/>
                <a:tailEnd/>
              </a:ln>
            </p:spPr>
            <p:txBody>
              <a:bodyPr wrap="square" lIns="0" tIns="0" rIns="0" bIns="0" anchor="t">
                <a:spAutoFit/>
              </a:bodyPr>
              <a:lstStyle/>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Launching of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PMGD Sofía and Soy Solar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projects, and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PMG Palermo</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project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Chile</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10th anniversary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of the launching of the </a:t>
                </a:r>
                <a:r>
                  <a:rPr kumimoji="0" lang="en-US" sz="900" b="1" i="0" u="none" strike="noStrike" kern="1200" cap="none" spc="0" normalizeH="0" baseline="0" noProof="0" err="1">
                    <a:ln>
                      <a:noFill/>
                    </a:ln>
                    <a:solidFill>
                      <a:srgbClr val="094470"/>
                    </a:solidFill>
                    <a:effectLst/>
                    <a:uLnTx/>
                    <a:uFillTx/>
                    <a:latin typeface="FS Emeric Light" panose="02000503040000020004" pitchFamily="2" charset="77"/>
                    <a:ea typeface="+mn-ea"/>
                    <a:cs typeface="Arial" pitchFamily="34" charset="0"/>
                  </a:rPr>
                  <a:t>Bií</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a:t>
                </a:r>
                <a:r>
                  <a:rPr kumimoji="0" lang="en-US" sz="900" b="1" i="0" u="none" strike="noStrike" kern="1200" cap="none" spc="0" normalizeH="0" baseline="0" noProof="0" err="1">
                    <a:ln>
                      <a:noFill/>
                    </a:ln>
                    <a:solidFill>
                      <a:srgbClr val="094470"/>
                    </a:solidFill>
                    <a:effectLst/>
                    <a:uLnTx/>
                    <a:uFillTx/>
                    <a:latin typeface="FS Emeric Light" panose="02000503040000020004" pitchFamily="2" charset="77"/>
                    <a:ea typeface="+mn-ea"/>
                    <a:cs typeface="Arial" pitchFamily="34" charset="0"/>
                  </a:rPr>
                  <a:t>Hioxo</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wind farm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(234 MW)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Mexico</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24th anniversary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of the launching of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Generation</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business that led to the development of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Palamara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and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La Vega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power plants in the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Dominican Republic</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Financing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GPG Australia’s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portfolio for AUD 2.3 billion.</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Launching of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the Ryan Corner, Hawkesdale and </a:t>
                </a:r>
                <a:r>
                  <a:rPr kumimoji="0" lang="en-US" sz="900" b="1" i="0" u="none" strike="noStrike" kern="1200" cap="none" spc="0" normalizeH="0" baseline="0" noProof="0" err="1">
                    <a:ln>
                      <a:noFill/>
                    </a:ln>
                    <a:solidFill>
                      <a:srgbClr val="094470"/>
                    </a:solidFill>
                    <a:effectLst/>
                    <a:uLnTx/>
                    <a:uFillTx/>
                    <a:latin typeface="FS Emeric Light" panose="02000503040000020004" pitchFamily="2" charset="77"/>
                    <a:ea typeface="+mn-ea"/>
                    <a:cs typeface="Arial" pitchFamily="34" charset="0"/>
                  </a:rPr>
                  <a:t>Crookwell</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3 </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wind farms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p>
              <a:p>
                <a:pPr marL="154940" marR="0" lvl="0" indent="-154940" algn="l" defTabSz="914400" rtl="0" eaLnBrk="0" fontAlgn="auto" latinLnBrk="0" hangingPunct="0">
                  <a:lnSpc>
                    <a:spcPct val="100000"/>
                  </a:lnSpc>
                  <a:spcBef>
                    <a:spcPts val="0"/>
                  </a:spcBef>
                  <a:spcAft>
                    <a:spcPts val="907"/>
                  </a:spcAft>
                  <a:buClr>
                    <a:srgbClr val="ED7D31"/>
                  </a:buClr>
                  <a:buSzPct val="120000"/>
                  <a:buFont typeface="Wingdings" panose="05000000000000000000" pitchFamily="2" charset="2"/>
                  <a:buChar char="Ø"/>
                  <a:tabLst/>
                  <a:defRPr/>
                </a:pP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Launching of the </a:t>
                </a:r>
                <a:r>
                  <a:rPr kumimoji="0" lang="en-US" sz="900" b="1" i="0" u="none" strike="noStrike" kern="1200" cap="none" spc="0" normalizeH="0" baseline="0" noProof="0" err="1">
                    <a:ln>
                      <a:noFill/>
                    </a:ln>
                    <a:solidFill>
                      <a:srgbClr val="094470"/>
                    </a:solidFill>
                    <a:effectLst/>
                    <a:uLnTx/>
                    <a:uFillTx/>
                    <a:latin typeface="FS Emeric Light" panose="02000503040000020004" pitchFamily="2" charset="77"/>
                    <a:ea typeface="+mn-ea"/>
                    <a:cs typeface="Arial" pitchFamily="34" charset="0"/>
                  </a:rPr>
                  <a:t>Cunderdin</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Hybrid PV Solar + BESS Project</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 the first hybrid solar and battery storage project in </a:t>
                </a:r>
                <a:r>
                  <a:rPr kumimoji="0" lang="en-US" sz="900" b="1"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Western Australia</a:t>
                </a:r>
                <a:r>
                  <a:rPr kumimoji="0" lang="en-US"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rPr>
                  <a:t>.</a:t>
                </a:r>
                <a:endParaRPr kumimoji="0" lang="es-ES_tradnl" sz="900" b="0" i="0" u="none" strike="noStrike" kern="1200" cap="none" spc="0" normalizeH="0" baseline="0" noProof="0">
                  <a:ln>
                    <a:noFill/>
                  </a:ln>
                  <a:solidFill>
                    <a:srgbClr val="094470"/>
                  </a:solidFill>
                  <a:effectLst/>
                  <a:uLnTx/>
                  <a:uFillTx/>
                  <a:latin typeface="FS Emeric Light" panose="02000503040000020004" pitchFamily="2" charset="77"/>
                  <a:ea typeface="+mn-ea"/>
                  <a:cs typeface="Arial" pitchFamily="34" charset="0"/>
                </a:endParaRPr>
              </a:p>
            </p:txBody>
          </p:sp>
          <p:sp>
            <p:nvSpPr>
              <p:cNvPr id="58" name="CuadroTexto 57">
                <a:extLst>
                  <a:ext uri="{FF2B5EF4-FFF2-40B4-BE49-F238E27FC236}">
                    <a16:creationId xmlns:a16="http://schemas.microsoft.com/office/drawing/2014/main" id="{E69C5E1B-52C5-33A5-C65A-3D1575C80E95}"/>
                  </a:ext>
                </a:extLst>
              </p:cNvPr>
              <p:cNvSpPr txBox="1"/>
              <p:nvPr/>
            </p:nvSpPr>
            <p:spPr>
              <a:xfrm>
                <a:off x="10962411" y="3984039"/>
                <a:ext cx="72" cy="445208"/>
              </a:xfrm>
              <a:prstGeom prst="rect">
                <a:avLst/>
              </a:prstGeom>
              <a:noFill/>
            </p:spPr>
            <p:txBody>
              <a:bodyPr wrap="none" lIns="0" tIns="0" rIns="0" bIns="0" rtlCol="0" anchor="ctr" anchorCtr="0">
                <a:spAutoFit/>
              </a:bodyPr>
              <a:lstStyle/>
              <a:p>
                <a:pPr algn="ctr"/>
                <a:endParaRPr lang="es-ES_tradnl" sz="2050" b="1" spc="-91">
                  <a:solidFill>
                    <a:srgbClr val="004571"/>
                  </a:solidFill>
                  <a:latin typeface="FS Emeric" panose="02000503040000020004" pitchFamily="2" charset="0"/>
                  <a:ea typeface="FS Emeric" charset="0"/>
                  <a:cs typeface="FS Emeric" charset="0"/>
                </a:endParaRPr>
              </a:p>
            </p:txBody>
          </p:sp>
        </p:grpSp>
        <p:sp>
          <p:nvSpPr>
            <p:cNvPr id="39" name="Elipse 38">
              <a:extLst>
                <a:ext uri="{FF2B5EF4-FFF2-40B4-BE49-F238E27FC236}">
                  <a16:creationId xmlns:a16="http://schemas.microsoft.com/office/drawing/2014/main" id="{6A751703-2496-87A0-8303-F34B8B49E57E}"/>
                </a:ext>
              </a:extLst>
            </p:cNvPr>
            <p:cNvSpPr>
              <a:spLocks noChangeAspect="1"/>
            </p:cNvSpPr>
            <p:nvPr/>
          </p:nvSpPr>
          <p:spPr>
            <a:xfrm>
              <a:off x="9365975" y="5075970"/>
              <a:ext cx="1440577" cy="1439944"/>
            </a:xfrm>
            <a:prstGeom prst="ellipse">
              <a:avLst/>
            </a:prstGeom>
            <a:noFill/>
            <a:ln>
              <a:solidFill>
                <a:srgbClr val="A2A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40" name="CuadroTexto 39">
              <a:extLst>
                <a:ext uri="{FF2B5EF4-FFF2-40B4-BE49-F238E27FC236}">
                  <a16:creationId xmlns:a16="http://schemas.microsoft.com/office/drawing/2014/main" id="{A9565729-7D9D-35F6-1CD8-487F4A2BBECC}"/>
                </a:ext>
              </a:extLst>
            </p:cNvPr>
            <p:cNvSpPr txBox="1"/>
            <p:nvPr/>
          </p:nvSpPr>
          <p:spPr>
            <a:xfrm>
              <a:off x="9719561" y="5673105"/>
              <a:ext cx="733407" cy="353975"/>
            </a:xfrm>
            <a:prstGeom prst="rect">
              <a:avLst/>
            </a:prstGeom>
            <a:noFill/>
          </p:spPr>
          <p:txBody>
            <a:bodyPr wrap="none" lIns="0" tIns="0" rIns="0" bIns="0" rtlCol="0" anchor="ctr" anchorCtr="0">
              <a:spAutoFit/>
            </a:bodyPr>
            <a:lstStyle/>
            <a:p>
              <a:pPr algn="ctr"/>
              <a:r>
                <a:rPr lang="es-ES_tradnl" sz="2086" b="1" spc="-91">
                  <a:solidFill>
                    <a:srgbClr val="A2AD00"/>
                  </a:solidFill>
                  <a:latin typeface="FS Emeric" panose="02000503040000020004" pitchFamily="2" charset="0"/>
                </a:rPr>
                <a:t>2024</a:t>
              </a:r>
            </a:p>
          </p:txBody>
        </p:sp>
        <p:cxnSp>
          <p:nvCxnSpPr>
            <p:cNvPr id="41" name="Conector recto de flecha 40">
              <a:extLst>
                <a:ext uri="{FF2B5EF4-FFF2-40B4-BE49-F238E27FC236}">
                  <a16:creationId xmlns:a16="http://schemas.microsoft.com/office/drawing/2014/main" id="{DBB9F6DD-2A84-BE3D-C674-8CA5093E515B}"/>
                </a:ext>
              </a:extLst>
            </p:cNvPr>
            <p:cNvCxnSpPr>
              <a:cxnSpLocks/>
            </p:cNvCxnSpPr>
            <p:nvPr/>
          </p:nvCxnSpPr>
          <p:spPr>
            <a:xfrm flipV="1">
              <a:off x="10055027" y="4956073"/>
              <a:ext cx="0" cy="617839"/>
            </a:xfrm>
            <a:prstGeom prst="straightConnector1">
              <a:avLst/>
            </a:prstGeom>
            <a:ln w="9525">
              <a:solidFill>
                <a:srgbClr val="A2AD00"/>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42" name="Conector recto 41">
              <a:extLst>
                <a:ext uri="{FF2B5EF4-FFF2-40B4-BE49-F238E27FC236}">
                  <a16:creationId xmlns:a16="http://schemas.microsoft.com/office/drawing/2014/main" id="{73654803-9482-24F2-D6ED-3E121C41123B}"/>
                </a:ext>
              </a:extLst>
            </p:cNvPr>
            <p:cNvCxnSpPr>
              <a:cxnSpLocks/>
            </p:cNvCxnSpPr>
            <p:nvPr/>
          </p:nvCxnSpPr>
          <p:spPr>
            <a:xfrm>
              <a:off x="9189169" y="4908123"/>
              <a:ext cx="1799928" cy="0"/>
            </a:xfrm>
            <a:prstGeom prst="line">
              <a:avLst/>
            </a:prstGeom>
            <a:ln w="9525">
              <a:solidFill>
                <a:srgbClr val="A2AD00"/>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14" name="Grupo 13">
            <a:extLst>
              <a:ext uri="{FF2B5EF4-FFF2-40B4-BE49-F238E27FC236}">
                <a16:creationId xmlns:a16="http://schemas.microsoft.com/office/drawing/2014/main" id="{F0357CA1-CE53-D536-49FA-3FB63EC0DAEA}"/>
              </a:ext>
            </a:extLst>
          </p:cNvPr>
          <p:cNvGrpSpPr/>
          <p:nvPr/>
        </p:nvGrpSpPr>
        <p:grpSpPr>
          <a:xfrm>
            <a:off x="10206899" y="1203699"/>
            <a:ext cx="1837499" cy="5105936"/>
            <a:chOff x="11383758" y="1332635"/>
            <a:chExt cx="2026353" cy="5630713"/>
          </a:xfrm>
        </p:grpSpPr>
        <p:sp>
          <p:nvSpPr>
            <p:cNvPr id="45" name="Elipse 44">
              <a:extLst>
                <a:ext uri="{FF2B5EF4-FFF2-40B4-BE49-F238E27FC236}">
                  <a16:creationId xmlns:a16="http://schemas.microsoft.com/office/drawing/2014/main" id="{A68374B6-E234-0598-C7EC-34C815CE78F4}"/>
                </a:ext>
              </a:extLst>
            </p:cNvPr>
            <p:cNvSpPr>
              <a:spLocks noChangeAspect="1"/>
            </p:cNvSpPr>
            <p:nvPr/>
          </p:nvSpPr>
          <p:spPr>
            <a:xfrm>
              <a:off x="11678149" y="1332635"/>
              <a:ext cx="1440576" cy="1439944"/>
            </a:xfrm>
            <a:prstGeom prst="ellipse">
              <a:avLst/>
            </a:prstGeom>
            <a:noFill/>
            <a:ln>
              <a:solidFill>
                <a:srgbClr val="D322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632"/>
            </a:p>
          </p:txBody>
        </p:sp>
        <p:sp>
          <p:nvSpPr>
            <p:cNvPr id="46" name="CuadroTexto 45">
              <a:extLst>
                <a:ext uri="{FF2B5EF4-FFF2-40B4-BE49-F238E27FC236}">
                  <a16:creationId xmlns:a16="http://schemas.microsoft.com/office/drawing/2014/main" id="{44C69334-DD2C-5823-AADF-BACBF9E84F3F}"/>
                </a:ext>
              </a:extLst>
            </p:cNvPr>
            <p:cNvSpPr txBox="1"/>
            <p:nvPr/>
          </p:nvSpPr>
          <p:spPr>
            <a:xfrm>
              <a:off x="12031735" y="1889725"/>
              <a:ext cx="733407" cy="353975"/>
            </a:xfrm>
            <a:prstGeom prst="rect">
              <a:avLst/>
            </a:prstGeom>
            <a:noFill/>
          </p:spPr>
          <p:txBody>
            <a:bodyPr wrap="none" lIns="0" tIns="0" rIns="0" bIns="0" rtlCol="0" anchor="ctr" anchorCtr="0">
              <a:spAutoFit/>
            </a:bodyPr>
            <a:lstStyle/>
            <a:p>
              <a:pPr algn="ctr"/>
              <a:r>
                <a:rPr lang="es-ES_tradnl" sz="2086" b="1" spc="-91">
                  <a:solidFill>
                    <a:srgbClr val="D3222A"/>
                  </a:solidFill>
                  <a:latin typeface="FS Emeric" panose="02000503040000020004" pitchFamily="2" charset="0"/>
                </a:rPr>
                <a:t>2025</a:t>
              </a:r>
            </a:p>
          </p:txBody>
        </p:sp>
        <p:cxnSp>
          <p:nvCxnSpPr>
            <p:cNvPr id="48" name="Conector recto de flecha 47">
              <a:extLst>
                <a:ext uri="{FF2B5EF4-FFF2-40B4-BE49-F238E27FC236}">
                  <a16:creationId xmlns:a16="http://schemas.microsoft.com/office/drawing/2014/main" id="{A067375E-3B6D-989C-EBE9-247DD10D8273}"/>
                </a:ext>
              </a:extLst>
            </p:cNvPr>
            <p:cNvCxnSpPr>
              <a:cxnSpLocks/>
            </p:cNvCxnSpPr>
            <p:nvPr/>
          </p:nvCxnSpPr>
          <p:spPr>
            <a:xfrm>
              <a:off x="12398437" y="2308954"/>
              <a:ext cx="0" cy="704610"/>
            </a:xfrm>
            <a:prstGeom prst="straightConnector1">
              <a:avLst/>
            </a:prstGeom>
            <a:ln w="9525">
              <a:solidFill>
                <a:srgbClr val="D3222A"/>
              </a:solidFill>
              <a:headEnd type="oval" w="sm" len="sm"/>
              <a:tailEnd type="none"/>
            </a:ln>
            <a:effectLst/>
          </p:spPr>
          <p:style>
            <a:lnRef idx="2">
              <a:schemeClr val="accent1"/>
            </a:lnRef>
            <a:fillRef idx="0">
              <a:schemeClr val="accent1"/>
            </a:fillRef>
            <a:effectRef idx="1">
              <a:schemeClr val="accent1"/>
            </a:effectRef>
            <a:fontRef idx="minor">
              <a:schemeClr val="tx1"/>
            </a:fontRef>
          </p:style>
        </p:cxnSp>
        <p:cxnSp>
          <p:nvCxnSpPr>
            <p:cNvPr id="49" name="Conector recto 48">
              <a:extLst>
                <a:ext uri="{FF2B5EF4-FFF2-40B4-BE49-F238E27FC236}">
                  <a16:creationId xmlns:a16="http://schemas.microsoft.com/office/drawing/2014/main" id="{39995E82-5598-5D27-66AA-772CDCC03B19}"/>
                </a:ext>
              </a:extLst>
            </p:cNvPr>
            <p:cNvCxnSpPr>
              <a:cxnSpLocks/>
            </p:cNvCxnSpPr>
            <p:nvPr/>
          </p:nvCxnSpPr>
          <p:spPr>
            <a:xfrm>
              <a:off x="11463588" y="3048936"/>
              <a:ext cx="1821898" cy="0"/>
            </a:xfrm>
            <a:prstGeom prst="line">
              <a:avLst/>
            </a:prstGeom>
            <a:ln w="9525">
              <a:solidFill>
                <a:srgbClr val="D3222A"/>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809410D4-A90D-9100-204C-DB5B481867D3}"/>
                </a:ext>
              </a:extLst>
            </p:cNvPr>
            <p:cNvSpPr txBox="1"/>
            <p:nvPr/>
          </p:nvSpPr>
          <p:spPr>
            <a:xfrm>
              <a:off x="11383758" y="3093094"/>
              <a:ext cx="2026353" cy="3870254"/>
            </a:xfrm>
            <a:prstGeom prst="rect">
              <a:avLst/>
            </a:prstGeom>
            <a:noFill/>
          </p:spPr>
          <p:txBody>
            <a:bodyPr wrap="square" lIns="91440" tIns="45720" rIns="91440" bIns="45720" anchor="t">
              <a:spAutoFit/>
            </a:bodyPr>
            <a:lstStyle/>
            <a:p>
              <a:pPr marL="154305" indent="-154305" eaLnBrk="0" hangingPunct="0">
                <a:spcAft>
                  <a:spcPts val="907"/>
                </a:spcAft>
                <a:buClr>
                  <a:srgbClr val="ED7D31"/>
                </a:buClr>
                <a:buSzPct val="120000"/>
                <a:buFont typeface="Wingdings" panose="05000000000000000000" pitchFamily="2" charset="2"/>
                <a:buChar char="Ø"/>
                <a:defRPr/>
              </a:pPr>
              <a:r>
                <a:rPr lang="en-US" sz="900" b="1">
                  <a:solidFill>
                    <a:srgbClr val="094470"/>
                  </a:solidFill>
                  <a:latin typeface="FS Emeric Light"/>
                  <a:cs typeface="Arial"/>
                </a:rPr>
                <a:t>10th anniversary of GPG, </a:t>
              </a:r>
              <a:r>
                <a:rPr lang="en-US" sz="900">
                  <a:solidFill>
                    <a:srgbClr val="094470"/>
                  </a:solidFill>
                  <a:latin typeface="FS Emeric Light"/>
                  <a:cs typeface="Arial"/>
                </a:rPr>
                <a:t>marking a decade of growth in international renewable generation, business consolidation, and a firm commitment to the energy transition.</a:t>
              </a:r>
              <a:endParaRPr lang="en-US" sz="900">
                <a:latin typeface="FS Emeric Light"/>
                <a:cs typeface="Arial"/>
              </a:endParaRPr>
            </a:p>
            <a:p>
              <a:pPr marL="154305" indent="-154305" eaLnBrk="0" hangingPunct="0">
                <a:spcAft>
                  <a:spcPts val="907"/>
                </a:spcAft>
                <a:buClr>
                  <a:srgbClr val="ED7D31"/>
                </a:buClr>
                <a:buSzPct val="120000"/>
                <a:buFont typeface="Wingdings" panose="05000000000000000000" pitchFamily="2" charset="2"/>
                <a:buChar char="Ø"/>
                <a:defRPr/>
              </a:pPr>
              <a:r>
                <a:rPr lang="en-US" sz="900">
                  <a:solidFill>
                    <a:srgbClr val="094470"/>
                  </a:solidFill>
                  <a:latin typeface="FS Emeric Light"/>
                  <a:cs typeface="Arial"/>
                </a:rPr>
                <a:t>Start of construction of </a:t>
              </a:r>
              <a:r>
                <a:rPr lang="en-US" sz="900" b="1" err="1">
                  <a:solidFill>
                    <a:srgbClr val="094470"/>
                  </a:solidFill>
                  <a:latin typeface="FS Emeric Light"/>
                  <a:cs typeface="Arial"/>
                </a:rPr>
                <a:t>Glenellen</a:t>
              </a:r>
              <a:r>
                <a:rPr lang="en-US" sz="900" b="1">
                  <a:solidFill>
                    <a:srgbClr val="094470"/>
                  </a:solidFill>
                  <a:latin typeface="FS Emeric Light"/>
                  <a:cs typeface="Arial"/>
                </a:rPr>
                <a:t> and Bundaberg, </a:t>
              </a:r>
              <a:r>
                <a:rPr lang="en-US" sz="900">
                  <a:solidFill>
                    <a:srgbClr val="094470"/>
                  </a:solidFill>
                  <a:latin typeface="FS Emeric Light"/>
                  <a:cs typeface="Arial"/>
                </a:rPr>
                <a:t>two photovoltaic plants in </a:t>
              </a:r>
              <a:r>
                <a:rPr lang="en-US" sz="900" b="1">
                  <a:solidFill>
                    <a:srgbClr val="094470"/>
                  </a:solidFill>
                  <a:latin typeface="FS Emeric Light"/>
                  <a:cs typeface="Arial"/>
                </a:rPr>
                <a:t>Australia</a:t>
              </a:r>
              <a:r>
                <a:rPr lang="en-US" sz="900">
                  <a:solidFill>
                    <a:srgbClr val="094470"/>
                  </a:solidFill>
                  <a:latin typeface="FS Emeric Light"/>
                  <a:cs typeface="Arial"/>
                </a:rPr>
                <a:t>, strengthening the company’s presence and renewable development in the country.</a:t>
              </a:r>
            </a:p>
            <a:p>
              <a:pPr marL="154305" indent="-154305" eaLnBrk="0" hangingPunct="0">
                <a:spcAft>
                  <a:spcPts val="907"/>
                </a:spcAft>
                <a:buClr>
                  <a:srgbClr val="ED7D31"/>
                </a:buClr>
                <a:buSzPct val="120000"/>
                <a:buFont typeface="Wingdings" panose="05000000000000000000" pitchFamily="2" charset="2"/>
                <a:buChar char="Ø"/>
                <a:defRPr/>
              </a:pPr>
              <a:r>
                <a:rPr lang="en-US" sz="900" b="1">
                  <a:solidFill>
                    <a:srgbClr val="094470"/>
                  </a:solidFill>
                  <a:latin typeface="FS Emeric Light"/>
                  <a:cs typeface="Arial"/>
                </a:rPr>
                <a:t>25th anniversary </a:t>
              </a:r>
              <a:r>
                <a:rPr lang="en-US" sz="900">
                  <a:solidFill>
                    <a:srgbClr val="094470"/>
                  </a:solidFill>
                  <a:latin typeface="FS Emeric Light"/>
                  <a:cs typeface="Arial"/>
                </a:rPr>
                <a:t>of the launch of the </a:t>
              </a:r>
              <a:r>
                <a:rPr lang="en-US" sz="900" b="1">
                  <a:solidFill>
                    <a:srgbClr val="094470"/>
                  </a:solidFill>
                  <a:latin typeface="FS Emeric Light"/>
                  <a:cs typeface="Arial"/>
                </a:rPr>
                <a:t>Generation </a:t>
              </a:r>
              <a:r>
                <a:rPr lang="en-US" sz="900">
                  <a:solidFill>
                    <a:srgbClr val="094470"/>
                  </a:solidFill>
                  <a:latin typeface="FS Emeric Light"/>
                  <a:cs typeface="Arial"/>
                </a:rPr>
                <a:t>business that led to the development of the </a:t>
              </a:r>
              <a:r>
                <a:rPr lang="en-US" sz="900" b="1">
                  <a:solidFill>
                    <a:srgbClr val="094470"/>
                  </a:solidFill>
                  <a:latin typeface="FS Emeric Light"/>
                  <a:cs typeface="Arial"/>
                </a:rPr>
                <a:t>Palamara and La Vega </a:t>
              </a:r>
              <a:r>
                <a:rPr lang="en-US" sz="900">
                  <a:solidFill>
                    <a:srgbClr val="094470"/>
                  </a:solidFill>
                  <a:latin typeface="FS Emeric Light"/>
                  <a:cs typeface="Arial"/>
                </a:rPr>
                <a:t>power plants in the </a:t>
              </a:r>
              <a:r>
                <a:rPr lang="en-US" sz="900" b="1">
                  <a:solidFill>
                    <a:srgbClr val="094470"/>
                  </a:solidFill>
                  <a:latin typeface="FS Emeric Light"/>
                  <a:cs typeface="Arial"/>
                </a:rPr>
                <a:t>Dominican Republic.</a:t>
              </a:r>
            </a:p>
            <a:p>
              <a:pPr marL="154305" indent="-154305" eaLnBrk="0" hangingPunct="0">
                <a:spcAft>
                  <a:spcPts val="907"/>
                </a:spcAft>
                <a:buClr>
                  <a:srgbClr val="ED7D31"/>
                </a:buClr>
                <a:buSzPct val="120000"/>
                <a:buFont typeface="Wingdings" panose="05000000000000000000" pitchFamily="2" charset="2"/>
                <a:buChar char="Ø"/>
                <a:defRPr/>
              </a:pPr>
              <a:r>
                <a:rPr lang="en-US" sz="900" b="1">
                  <a:solidFill>
                    <a:srgbClr val="094470"/>
                  </a:solidFill>
                  <a:latin typeface="FS Emeric Light"/>
                  <a:cs typeface="Arial"/>
                </a:rPr>
                <a:t>10th anniversary </a:t>
              </a:r>
              <a:r>
                <a:rPr lang="en-US" sz="900">
                  <a:solidFill>
                    <a:srgbClr val="094470"/>
                  </a:solidFill>
                  <a:latin typeface="FS Emeric Light"/>
                  <a:cs typeface="Arial"/>
                </a:rPr>
                <a:t>of the </a:t>
              </a:r>
              <a:r>
                <a:rPr lang="en-US" sz="900" b="1">
                  <a:solidFill>
                    <a:srgbClr val="094470"/>
                  </a:solidFill>
                  <a:latin typeface="FS Emeric Light"/>
                  <a:cs typeface="Arial"/>
                </a:rPr>
                <a:t>Torito Hydroelectric Power Plant (Costa Rica).</a:t>
              </a:r>
              <a:endParaRPr lang="es-ES" sz="900" b="1">
                <a:solidFill>
                  <a:srgbClr val="094470"/>
                </a:solidFill>
                <a:latin typeface="FS Emeric Light"/>
                <a:cs typeface="Arial"/>
              </a:endParaRPr>
            </a:p>
          </p:txBody>
        </p:sp>
      </p:grpSp>
    </p:spTree>
    <p:extLst>
      <p:ext uri="{BB962C8B-B14F-4D97-AF65-F5344CB8AC3E}">
        <p14:creationId xmlns:p14="http://schemas.microsoft.com/office/powerpoint/2010/main" val="27205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hombre con un traje de color negro con letras blancas&#10;&#10;Descripción generada automáticamente">
            <a:hlinkClick r:id="rId2"/>
            <a:extLst>
              <a:ext uri="{FF2B5EF4-FFF2-40B4-BE49-F238E27FC236}">
                <a16:creationId xmlns:a16="http://schemas.microsoft.com/office/drawing/2014/main" id="{0A5C3F01-28C6-5479-8956-A3BD6EC5C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25" y="3858129"/>
            <a:ext cx="2437423" cy="1831800"/>
          </a:xfrm>
          <a:prstGeom prst="rect">
            <a:avLst/>
          </a:prstGeom>
        </p:spPr>
      </p:pic>
      <p:pic>
        <p:nvPicPr>
          <p:cNvPr id="11" name="Imagen 10" descr="Un hombre con un traje de color negro con letras blancas&#10;&#10;Descripción generada automáticamente con confianza media">
            <a:hlinkClick r:id="rId4"/>
            <a:extLst>
              <a:ext uri="{FF2B5EF4-FFF2-40B4-BE49-F238E27FC236}">
                <a16:creationId xmlns:a16="http://schemas.microsoft.com/office/drawing/2014/main" id="{1F81AB8A-9AD9-5FA4-B6A3-43669BE5FD21}"/>
              </a:ext>
            </a:extLst>
          </p:cNvPr>
          <p:cNvPicPr>
            <a:picLocks noChangeAspect="1"/>
          </p:cNvPicPr>
          <p:nvPr/>
        </p:nvPicPr>
        <p:blipFill>
          <a:blip r:embed="rId5"/>
          <a:stretch>
            <a:fillRect/>
          </a:stretch>
        </p:blipFill>
        <p:spPr>
          <a:xfrm>
            <a:off x="7851015" y="3858129"/>
            <a:ext cx="2455548" cy="1831798"/>
          </a:xfrm>
          <a:prstGeom prst="rect">
            <a:avLst/>
          </a:prstGeom>
        </p:spPr>
      </p:pic>
      <p:pic>
        <p:nvPicPr>
          <p:cNvPr id="4" name="Imagen 3">
            <a:hlinkClick r:id="rId6"/>
            <a:extLst>
              <a:ext uri="{FF2B5EF4-FFF2-40B4-BE49-F238E27FC236}">
                <a16:creationId xmlns:a16="http://schemas.microsoft.com/office/drawing/2014/main" id="{115434AB-D954-3B7A-2165-D0DCAA7105C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38615" y="1502192"/>
            <a:ext cx="2514771" cy="1831798"/>
          </a:xfrm>
          <a:prstGeom prst="rect">
            <a:avLst/>
          </a:prstGeom>
        </p:spPr>
      </p:pic>
      <p:pic>
        <p:nvPicPr>
          <p:cNvPr id="6" name="Imagen 5">
            <a:hlinkClick r:id="rId8"/>
            <a:extLst>
              <a:ext uri="{FF2B5EF4-FFF2-40B4-BE49-F238E27FC236}">
                <a16:creationId xmlns:a16="http://schemas.microsoft.com/office/drawing/2014/main" id="{1E6DCB8C-40E9-2BAB-1466-B2566B4A9B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855964" y="3858129"/>
            <a:ext cx="2480073" cy="1831799"/>
          </a:xfrm>
          <a:prstGeom prst="rect">
            <a:avLst/>
          </a:prstGeom>
        </p:spPr>
      </p:pic>
      <p:sp>
        <p:nvSpPr>
          <p:cNvPr id="2" name="Título 9">
            <a:extLst>
              <a:ext uri="{FF2B5EF4-FFF2-40B4-BE49-F238E27FC236}">
                <a16:creationId xmlns:a16="http://schemas.microsoft.com/office/drawing/2014/main" id="{DF9BAEB2-8CDB-41EA-C5D5-2B954841DC7D}"/>
              </a:ext>
            </a:extLst>
          </p:cNvPr>
          <p:cNvSpPr txBox="1">
            <a:spLocks/>
          </p:cNvSpPr>
          <p:nvPr/>
        </p:nvSpPr>
        <p:spPr>
          <a:xfrm>
            <a:off x="653136" y="496228"/>
            <a:ext cx="3449086" cy="392480"/>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3. </a:t>
            </a:r>
            <a:r>
              <a:rPr lang="es-ES" sz="2720" err="1">
                <a:solidFill>
                  <a:srgbClr val="004571"/>
                </a:solidFill>
                <a:latin typeface="FS Emeric SemiBold" panose="02000503040000020004" pitchFamily="2" charset="77"/>
              </a:rPr>
              <a:t>Our</a:t>
            </a:r>
            <a:r>
              <a:rPr lang="es-ES" sz="2720">
                <a:solidFill>
                  <a:srgbClr val="004571"/>
                </a:solidFill>
                <a:latin typeface="FS Emeric SemiBold" panose="02000503040000020004" pitchFamily="2" charset="77"/>
              </a:rPr>
              <a:t> executive </a:t>
            </a:r>
            <a:r>
              <a:rPr lang="es-ES" sz="2720" err="1">
                <a:solidFill>
                  <a:srgbClr val="004571"/>
                </a:solidFill>
                <a:latin typeface="FS Emeric SemiBold" panose="02000503040000020004" pitchFamily="2" charset="77"/>
              </a:rPr>
              <a:t>team</a:t>
            </a:r>
            <a:endParaRPr lang="es-ES" sz="2720">
              <a:solidFill>
                <a:srgbClr val="004571"/>
              </a:solidFill>
              <a:latin typeface="FS Emeric SemiBold" panose="02000503040000020004" pitchFamily="2" charset="77"/>
            </a:endParaRPr>
          </a:p>
        </p:txBody>
      </p:sp>
      <p:pic>
        <p:nvPicPr>
          <p:cNvPr id="3" name="Imagen 2" descr="Logotipo&#10;&#10;Descripción generada automáticamente">
            <a:extLst>
              <a:ext uri="{FF2B5EF4-FFF2-40B4-BE49-F238E27FC236}">
                <a16:creationId xmlns:a16="http://schemas.microsoft.com/office/drawing/2014/main" id="{D1E153B9-1B46-8A2F-A9C5-CFE177BBC3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2049" y="-183624"/>
            <a:ext cx="2682907" cy="1896732"/>
          </a:xfrm>
          <a:prstGeom prst="rect">
            <a:avLst/>
          </a:prstGeom>
        </p:spPr>
      </p:pic>
    </p:spTree>
    <p:extLst>
      <p:ext uri="{BB962C8B-B14F-4D97-AF65-F5344CB8AC3E}">
        <p14:creationId xmlns:p14="http://schemas.microsoft.com/office/powerpoint/2010/main" val="387750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ángulo 61">
            <a:extLst>
              <a:ext uri="{FF2B5EF4-FFF2-40B4-BE49-F238E27FC236}">
                <a16:creationId xmlns:a16="http://schemas.microsoft.com/office/drawing/2014/main" id="{A96E4625-03A4-1CA3-1A19-6805947D9995}"/>
              </a:ext>
            </a:extLst>
          </p:cNvPr>
          <p:cNvSpPr/>
          <p:nvPr/>
        </p:nvSpPr>
        <p:spPr>
          <a:xfrm>
            <a:off x="671422" y="1159313"/>
            <a:ext cx="3516781" cy="2777862"/>
          </a:xfrm>
          <a:prstGeom prst="rect">
            <a:avLst/>
          </a:prstGeom>
          <a:solidFill>
            <a:srgbClr val="0944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1" name="Título 9">
            <a:extLst>
              <a:ext uri="{FF2B5EF4-FFF2-40B4-BE49-F238E27FC236}">
                <a16:creationId xmlns:a16="http://schemas.microsoft.com/office/drawing/2014/main" id="{715C2853-B20D-A31F-7D95-059FDA4E7C45}"/>
              </a:ext>
            </a:extLst>
          </p:cNvPr>
          <p:cNvSpPr txBox="1">
            <a:spLocks/>
          </p:cNvSpPr>
          <p:nvPr/>
        </p:nvSpPr>
        <p:spPr>
          <a:xfrm>
            <a:off x="653136" y="496228"/>
            <a:ext cx="4553106" cy="392480"/>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4. </a:t>
            </a:r>
            <a:r>
              <a:rPr lang="es-ES" sz="2720" err="1">
                <a:solidFill>
                  <a:srgbClr val="004571"/>
                </a:solidFill>
                <a:latin typeface="FS Emeric SemiBold" panose="02000503040000020004" pitchFamily="2" charset="77"/>
              </a:rPr>
              <a:t>Our</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international</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presence</a:t>
            </a:r>
            <a:endParaRPr lang="es-ES" sz="2720">
              <a:solidFill>
                <a:srgbClr val="004571"/>
              </a:solidFill>
              <a:latin typeface="FS Emeric SemiBold" panose="02000503040000020004" pitchFamily="2" charset="77"/>
            </a:endParaRPr>
          </a:p>
        </p:txBody>
      </p:sp>
      <p:sp>
        <p:nvSpPr>
          <p:cNvPr id="12" name="24 Rectángulo">
            <a:extLst>
              <a:ext uri="{FF2B5EF4-FFF2-40B4-BE49-F238E27FC236}">
                <a16:creationId xmlns:a16="http://schemas.microsoft.com/office/drawing/2014/main" id="{6AF9C409-F057-F378-1455-74EB7654FDEF}"/>
              </a:ext>
            </a:extLst>
          </p:cNvPr>
          <p:cNvSpPr>
            <a:spLocks noChangeArrowheads="1"/>
          </p:cNvSpPr>
          <p:nvPr/>
        </p:nvSpPr>
        <p:spPr bwMode="auto">
          <a:xfrm>
            <a:off x="956535" y="1501305"/>
            <a:ext cx="2314929" cy="626646"/>
          </a:xfrm>
          <a:prstGeom prst="rect">
            <a:avLst/>
          </a:prstGeom>
          <a:noFill/>
          <a:ln w="9525">
            <a:noFill/>
            <a:miter lim="800000"/>
            <a:headEnd/>
            <a:tailEnd/>
          </a:ln>
        </p:spPr>
        <p:txBody>
          <a:bodyPr wrap="none" lIns="0" tIns="0" rIns="0" bIns="0" anchor="t">
            <a:spAutoFit/>
          </a:bodyPr>
          <a:lstStyle/>
          <a:p>
            <a:pPr eaLnBrk="0" hangingPunct="0">
              <a:lnSpc>
                <a:spcPts val="2267"/>
              </a:lnSpc>
            </a:pPr>
            <a:r>
              <a:rPr lang="es-ES_tradnl" sz="3600" b="1">
                <a:solidFill>
                  <a:srgbClr val="EE7307"/>
                </a:solidFill>
                <a:latin typeface="FS Emeric"/>
                <a:cs typeface="Arial"/>
              </a:rPr>
              <a:t>5</a:t>
            </a:r>
            <a:r>
              <a:rPr lang="es-ES_tradnl" b="1">
                <a:solidFill>
                  <a:srgbClr val="EE7307"/>
                </a:solidFill>
                <a:latin typeface="FS Emeric"/>
                <a:cs typeface="Arial"/>
              </a:rPr>
              <a:t> </a:t>
            </a:r>
            <a:r>
              <a:rPr lang="es-ES_tradnl" sz="1600">
                <a:solidFill>
                  <a:srgbClr val="EE7307"/>
                </a:solidFill>
                <a:latin typeface="FS Emeric Light"/>
                <a:cs typeface="Arial"/>
              </a:rPr>
              <a:t>GW</a:t>
            </a:r>
            <a:endParaRPr lang="es-ES_tradnl" sz="1600">
              <a:solidFill>
                <a:schemeClr val="bg1"/>
              </a:solidFill>
              <a:latin typeface="FS Emeric Light"/>
              <a:cs typeface="Arial"/>
            </a:endParaRPr>
          </a:p>
          <a:p>
            <a:pPr eaLnBrk="0" hangingPunct="0">
              <a:lnSpc>
                <a:spcPts val="2267"/>
              </a:lnSpc>
            </a:pPr>
            <a:r>
              <a:rPr lang="es-ES_tradnl" sz="1600" b="1">
                <a:solidFill>
                  <a:schemeClr val="bg1"/>
                </a:solidFill>
                <a:latin typeface="FS Emeric Book"/>
                <a:cs typeface="Arial"/>
              </a:rPr>
              <a:t>Activities in </a:t>
            </a:r>
            <a:r>
              <a:rPr lang="es-ES_tradnl" sz="2900" b="1">
                <a:solidFill>
                  <a:srgbClr val="EE7307"/>
                </a:solidFill>
                <a:latin typeface="FS Emeric"/>
                <a:cs typeface="Arial"/>
              </a:rPr>
              <a:t>8</a:t>
            </a:r>
            <a:r>
              <a:rPr lang="es-ES_tradnl" sz="1450" b="1">
                <a:solidFill>
                  <a:srgbClr val="EE7307"/>
                </a:solidFill>
                <a:latin typeface="FS Emeric"/>
                <a:cs typeface="Arial"/>
              </a:rPr>
              <a:t> </a:t>
            </a:r>
            <a:r>
              <a:rPr lang="es-ES_tradnl" sz="1600">
                <a:solidFill>
                  <a:srgbClr val="EE7307"/>
                </a:solidFill>
                <a:latin typeface="FS Emeric Light"/>
                <a:cs typeface="Arial"/>
              </a:rPr>
              <a:t>countries</a:t>
            </a:r>
            <a:endParaRPr lang="es-ES_tradnl" sz="1600" spc="-91" baseline="30000">
              <a:solidFill>
                <a:srgbClr val="EE7307"/>
              </a:solidFill>
              <a:latin typeface="FS Emeric Light"/>
              <a:cs typeface="Arial"/>
            </a:endParaRPr>
          </a:p>
        </p:txBody>
      </p:sp>
      <p:sp>
        <p:nvSpPr>
          <p:cNvPr id="15" name="76 CuadroTexto">
            <a:extLst>
              <a:ext uri="{FF2B5EF4-FFF2-40B4-BE49-F238E27FC236}">
                <a16:creationId xmlns:a16="http://schemas.microsoft.com/office/drawing/2014/main" id="{2951CC1C-6B2D-D25C-09EB-FCBD3716C83C}"/>
              </a:ext>
            </a:extLst>
          </p:cNvPr>
          <p:cNvSpPr txBox="1">
            <a:spLocks noChangeArrowheads="1"/>
          </p:cNvSpPr>
          <p:nvPr/>
        </p:nvSpPr>
        <p:spPr bwMode="auto">
          <a:xfrm>
            <a:off x="2086298" y="4566799"/>
            <a:ext cx="1494116" cy="789896"/>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1088" b="1">
                <a:solidFill>
                  <a:srgbClr val="094470"/>
                </a:solidFill>
                <a:latin typeface="FS Emeric Core" panose="02000503040000020004" pitchFamily="2" charset="77"/>
                <a:cs typeface="Arial" pitchFamily="34" charset="0"/>
              </a:rPr>
              <a:t>Solar </a:t>
            </a:r>
            <a:r>
              <a:rPr lang="es-ES" sz="1088" b="1" err="1">
                <a:solidFill>
                  <a:srgbClr val="094470"/>
                </a:solidFill>
                <a:latin typeface="FS Emeric Core" panose="02000503040000020004" pitchFamily="2" charset="77"/>
                <a:cs typeface="Arial" pitchFamily="34" charset="0"/>
              </a:rPr>
              <a:t>power</a:t>
            </a:r>
            <a:r>
              <a:rPr lang="es-ES" sz="1088" b="1">
                <a:solidFill>
                  <a:srgbClr val="094470"/>
                </a:solidFill>
                <a:latin typeface="FS Emeric Core" panose="02000503040000020004" pitchFamily="2" charset="77"/>
                <a:cs typeface="Arial" pitchFamily="34" charset="0"/>
              </a:rPr>
              <a:t> </a:t>
            </a:r>
          </a:p>
          <a:p>
            <a:pPr eaLnBrk="0" hangingPunct="0">
              <a:spcAft>
                <a:spcPts val="453"/>
              </a:spcAft>
            </a:pPr>
            <a:r>
              <a:rPr lang="en-US" sz="907">
                <a:solidFill>
                  <a:srgbClr val="094470"/>
                </a:solidFill>
                <a:latin typeface="FS Emeric Light" panose="02000503040000020004" pitchFamily="2" charset="77"/>
                <a:cs typeface="Arial" pitchFamily="34" charset="0"/>
              </a:rPr>
              <a:t>Our photovoltaic projects are mainly located in Brazil and Chile with a total power of around 315 MW.</a:t>
            </a:r>
            <a:endParaRPr lang="es-ES_tradnl" sz="907">
              <a:solidFill>
                <a:srgbClr val="094470"/>
              </a:solidFill>
              <a:latin typeface="FS Emeric Light" panose="02000503040000020004" pitchFamily="2" charset="77"/>
              <a:cs typeface="Arial" pitchFamily="34" charset="0"/>
            </a:endParaRPr>
          </a:p>
        </p:txBody>
      </p:sp>
      <p:pic>
        <p:nvPicPr>
          <p:cNvPr id="22" name="Gráfico 21">
            <a:extLst>
              <a:ext uri="{FF2B5EF4-FFF2-40B4-BE49-F238E27FC236}">
                <a16:creationId xmlns:a16="http://schemas.microsoft.com/office/drawing/2014/main" id="{DF9C577F-C782-C671-7FBA-B0C0A24CDF5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86297" y="4164242"/>
            <a:ext cx="349485" cy="284765"/>
          </a:xfrm>
          <a:prstGeom prst="rect">
            <a:avLst/>
          </a:prstGeom>
        </p:spPr>
      </p:pic>
      <p:sp>
        <p:nvSpPr>
          <p:cNvPr id="39" name="76 CuadroTexto">
            <a:extLst>
              <a:ext uri="{FF2B5EF4-FFF2-40B4-BE49-F238E27FC236}">
                <a16:creationId xmlns:a16="http://schemas.microsoft.com/office/drawing/2014/main" id="{7FA21B4C-05D3-A507-032A-4674884ED23B}"/>
              </a:ext>
            </a:extLst>
          </p:cNvPr>
          <p:cNvSpPr txBox="1">
            <a:spLocks noChangeArrowheads="1"/>
          </p:cNvSpPr>
          <p:nvPr/>
        </p:nvSpPr>
        <p:spPr bwMode="auto">
          <a:xfrm>
            <a:off x="294798" y="4589599"/>
            <a:ext cx="1323473" cy="929485"/>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1088" b="1" err="1">
                <a:solidFill>
                  <a:srgbClr val="094470"/>
                </a:solidFill>
                <a:latin typeface="FS Emeric Core" panose="02000503040000020004" pitchFamily="2" charset="77"/>
                <a:cs typeface="Arial" pitchFamily="34" charset="0"/>
              </a:rPr>
              <a:t>Wind</a:t>
            </a:r>
            <a:r>
              <a:rPr lang="es-ES" sz="1088" b="1">
                <a:solidFill>
                  <a:srgbClr val="094470"/>
                </a:solidFill>
                <a:latin typeface="FS Emeric Core" panose="02000503040000020004" pitchFamily="2" charset="77"/>
                <a:cs typeface="Arial" pitchFamily="34" charset="0"/>
              </a:rPr>
              <a:t> </a:t>
            </a:r>
            <a:r>
              <a:rPr lang="es-ES" sz="1088" b="1" err="1">
                <a:solidFill>
                  <a:srgbClr val="094470"/>
                </a:solidFill>
                <a:latin typeface="FS Emeric Core" panose="02000503040000020004" pitchFamily="2" charset="77"/>
                <a:cs typeface="Arial" pitchFamily="34" charset="0"/>
              </a:rPr>
              <a:t>power</a:t>
            </a:r>
            <a:r>
              <a:rPr lang="es-ES" sz="1088" b="1">
                <a:solidFill>
                  <a:srgbClr val="094470"/>
                </a:solidFill>
                <a:latin typeface="FS Emeric Core" panose="02000503040000020004" pitchFamily="2" charset="77"/>
                <a:cs typeface="Arial" pitchFamily="34" charset="0"/>
              </a:rPr>
              <a:t>  </a:t>
            </a:r>
          </a:p>
          <a:p>
            <a:pPr eaLnBrk="0" hangingPunct="0">
              <a:spcAft>
                <a:spcPts val="453"/>
              </a:spcAft>
            </a:pPr>
            <a:r>
              <a:rPr lang="en-US" sz="907">
                <a:solidFill>
                  <a:srgbClr val="094470"/>
                </a:solidFill>
                <a:latin typeface="FS Emeric Light" panose="02000503040000020004" pitchFamily="2" charset="77"/>
                <a:cs typeface="Arial" pitchFamily="34" charset="0"/>
              </a:rPr>
              <a:t>We have an installed wind power capacity of 234 MW in Mexico, 206 MW in Chile and </a:t>
            </a:r>
            <a:r>
              <a:rPr lang="es-ES" sz="900">
                <a:solidFill>
                  <a:srgbClr val="094470"/>
                </a:solidFill>
                <a:latin typeface="FS Emeric Light" panose="02000503040000020004" pitchFamily="2" charset="77"/>
                <a:cs typeface="Arial" pitchFamily="34" charset="0"/>
              </a:rPr>
              <a:t>758</a:t>
            </a:r>
            <a:r>
              <a:rPr lang="en-US" sz="907">
                <a:solidFill>
                  <a:srgbClr val="094470"/>
                </a:solidFill>
                <a:latin typeface="FS Emeric Light" panose="02000503040000020004" pitchFamily="2" charset="77"/>
                <a:cs typeface="Arial" pitchFamily="34" charset="0"/>
              </a:rPr>
              <a:t> MW in Australia.</a:t>
            </a:r>
            <a:endParaRPr lang="es-ES_tradnl" sz="907">
              <a:solidFill>
                <a:srgbClr val="094470"/>
              </a:solidFill>
              <a:latin typeface="FS Emeric Light" panose="02000503040000020004" pitchFamily="2" charset="77"/>
              <a:cs typeface="Arial" pitchFamily="34" charset="0"/>
            </a:endParaRPr>
          </a:p>
        </p:txBody>
      </p:sp>
      <p:pic>
        <p:nvPicPr>
          <p:cNvPr id="23" name="Gráfico 22">
            <a:extLst>
              <a:ext uri="{FF2B5EF4-FFF2-40B4-BE49-F238E27FC236}">
                <a16:creationId xmlns:a16="http://schemas.microsoft.com/office/drawing/2014/main" id="{42625C15-F649-7C70-9182-78430C1C1D8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4797" y="4099030"/>
            <a:ext cx="232990" cy="349485"/>
          </a:xfrm>
          <a:prstGeom prst="rect">
            <a:avLst/>
          </a:prstGeom>
        </p:spPr>
      </p:pic>
      <p:sp>
        <p:nvSpPr>
          <p:cNvPr id="16" name="76 CuadroTexto">
            <a:extLst>
              <a:ext uri="{FF2B5EF4-FFF2-40B4-BE49-F238E27FC236}">
                <a16:creationId xmlns:a16="http://schemas.microsoft.com/office/drawing/2014/main" id="{D63DA97A-D5EB-D351-C26B-E06287B3EC05}"/>
              </a:ext>
            </a:extLst>
          </p:cNvPr>
          <p:cNvSpPr txBox="1">
            <a:spLocks noChangeArrowheads="1"/>
          </p:cNvSpPr>
          <p:nvPr/>
        </p:nvSpPr>
        <p:spPr bwMode="auto">
          <a:xfrm>
            <a:off x="4158524" y="4515976"/>
            <a:ext cx="1684897" cy="1069075"/>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1088" b="1" err="1">
                <a:solidFill>
                  <a:srgbClr val="094470"/>
                </a:solidFill>
                <a:latin typeface="FS Emeric Core" panose="02000503040000020004" pitchFamily="2" charset="77"/>
                <a:cs typeface="Arial" pitchFamily="34" charset="0"/>
              </a:rPr>
              <a:t>Hydropower</a:t>
            </a:r>
            <a:r>
              <a:rPr lang="es-ES" sz="1088" b="1">
                <a:solidFill>
                  <a:srgbClr val="094470"/>
                </a:solidFill>
                <a:latin typeface="FS Emeric Core" panose="02000503040000020004" pitchFamily="2" charset="77"/>
                <a:cs typeface="Arial" pitchFamily="34" charset="0"/>
              </a:rPr>
              <a:t> </a:t>
            </a:r>
          </a:p>
          <a:p>
            <a:pPr algn="l"/>
            <a:r>
              <a:rPr lang="en-US" sz="907">
                <a:solidFill>
                  <a:srgbClr val="094470"/>
                </a:solidFill>
                <a:latin typeface="FS Emeric Light" panose="02000503040000020004" pitchFamily="2" charset="77"/>
                <a:cs typeface="Arial" pitchFamily="34" charset="0"/>
              </a:rPr>
              <a:t>We have a total of 72 MW of installed capacity in our installations in Costa Rica and Panama.</a:t>
            </a:r>
          </a:p>
          <a:p>
            <a:br>
              <a:rPr lang="en-US" sz="907">
                <a:solidFill>
                  <a:srgbClr val="094470"/>
                </a:solidFill>
                <a:latin typeface="FS Emeric Light" panose="02000503040000020004" pitchFamily="2" charset="77"/>
                <a:cs typeface="Arial" pitchFamily="34" charset="0"/>
              </a:rPr>
            </a:br>
            <a:endParaRPr lang="es-ES_tradnl" sz="907">
              <a:solidFill>
                <a:srgbClr val="094470"/>
              </a:solidFill>
              <a:latin typeface="FS Emeric Light" panose="02000503040000020004" pitchFamily="2" charset="77"/>
              <a:cs typeface="Arial" pitchFamily="34" charset="0"/>
            </a:endParaRPr>
          </a:p>
        </p:txBody>
      </p:sp>
      <p:pic>
        <p:nvPicPr>
          <p:cNvPr id="24" name="Gráfico 23">
            <a:extLst>
              <a:ext uri="{FF2B5EF4-FFF2-40B4-BE49-F238E27FC236}">
                <a16:creationId xmlns:a16="http://schemas.microsoft.com/office/drawing/2014/main" id="{BDE55DA5-A9BA-3DA5-960A-1C505824B31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58523" y="4278565"/>
            <a:ext cx="323597" cy="84136"/>
          </a:xfrm>
          <a:prstGeom prst="rect">
            <a:avLst/>
          </a:prstGeom>
        </p:spPr>
      </p:pic>
      <p:sp>
        <p:nvSpPr>
          <p:cNvPr id="17" name="76 CuadroTexto">
            <a:extLst>
              <a:ext uri="{FF2B5EF4-FFF2-40B4-BE49-F238E27FC236}">
                <a16:creationId xmlns:a16="http://schemas.microsoft.com/office/drawing/2014/main" id="{93333CA1-BC76-D5E1-489E-1FFF4E219E68}"/>
              </a:ext>
            </a:extLst>
          </p:cNvPr>
          <p:cNvSpPr txBox="1">
            <a:spLocks noChangeArrowheads="1"/>
          </p:cNvSpPr>
          <p:nvPr/>
        </p:nvSpPr>
        <p:spPr bwMode="auto">
          <a:xfrm>
            <a:off x="6300304" y="4524141"/>
            <a:ext cx="1824119" cy="1069075"/>
          </a:xfrm>
          <a:prstGeom prst="rect">
            <a:avLst/>
          </a:prstGeom>
          <a:noFill/>
          <a:ln w="9525">
            <a:noFill/>
            <a:miter lim="800000"/>
            <a:headEnd/>
            <a:tailEnd/>
          </a:ln>
        </p:spPr>
        <p:txBody>
          <a:bodyPr wrap="square" lIns="0" tIns="0" rIns="0" bIns="0" anchor="t">
            <a:spAutoFit/>
          </a:bodyPr>
          <a:lstStyle/>
          <a:p>
            <a:pPr eaLnBrk="0" hangingPunct="0">
              <a:spcAft>
                <a:spcPts val="453"/>
              </a:spcAft>
            </a:pPr>
            <a:r>
              <a:rPr lang="es-ES" sz="1050" b="1" err="1">
                <a:solidFill>
                  <a:srgbClr val="094470"/>
                </a:solidFill>
                <a:latin typeface="FS Emeric Core"/>
                <a:cs typeface="Arial"/>
              </a:rPr>
              <a:t>Combined</a:t>
            </a:r>
            <a:r>
              <a:rPr lang="es-ES" sz="1050" b="1">
                <a:solidFill>
                  <a:srgbClr val="094470"/>
                </a:solidFill>
                <a:latin typeface="FS Emeric Core"/>
                <a:cs typeface="Arial"/>
              </a:rPr>
              <a:t> </a:t>
            </a:r>
            <a:r>
              <a:rPr lang="es-ES" sz="1050" b="1" err="1">
                <a:solidFill>
                  <a:srgbClr val="094470"/>
                </a:solidFill>
                <a:latin typeface="FS Emeric Core"/>
                <a:cs typeface="Arial"/>
              </a:rPr>
              <a:t>cycle</a:t>
            </a:r>
            <a:r>
              <a:rPr lang="es-ES" sz="1050" b="1">
                <a:solidFill>
                  <a:srgbClr val="094470"/>
                </a:solidFill>
                <a:latin typeface="FS Emeric Core"/>
                <a:cs typeface="Arial"/>
              </a:rPr>
              <a:t>  </a:t>
            </a:r>
          </a:p>
          <a:p>
            <a:pPr eaLnBrk="0" hangingPunct="0">
              <a:spcAft>
                <a:spcPts val="453"/>
              </a:spcAft>
            </a:pPr>
            <a:r>
              <a:rPr lang="en-US" sz="900">
                <a:solidFill>
                  <a:srgbClr val="094470"/>
                </a:solidFill>
                <a:latin typeface="FS Emeric Light"/>
                <a:cs typeface="Arial"/>
              </a:rPr>
              <a:t>We have an installed capacity at combined cycle power plants of 2,398 MW in Mexico and 540 MW in Puerto Rico. We also operate one 516 MW power plant for an external client in Mexico.</a:t>
            </a:r>
            <a:endParaRPr lang="es-ES_tradnl" sz="900">
              <a:solidFill>
                <a:srgbClr val="094470"/>
              </a:solidFill>
              <a:latin typeface="FS Emeric Light"/>
              <a:cs typeface="Arial"/>
            </a:endParaRPr>
          </a:p>
        </p:txBody>
      </p:sp>
      <p:pic>
        <p:nvPicPr>
          <p:cNvPr id="25" name="Gráfico 24">
            <a:extLst>
              <a:ext uri="{FF2B5EF4-FFF2-40B4-BE49-F238E27FC236}">
                <a16:creationId xmlns:a16="http://schemas.microsoft.com/office/drawing/2014/main" id="{72B7631F-3D1D-5414-6B54-C68882336CC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00304" y="4095697"/>
            <a:ext cx="310653" cy="310653"/>
          </a:xfrm>
          <a:prstGeom prst="rect">
            <a:avLst/>
          </a:prstGeom>
        </p:spPr>
      </p:pic>
      <p:sp>
        <p:nvSpPr>
          <p:cNvPr id="18" name="76 CuadroTexto">
            <a:extLst>
              <a:ext uri="{FF2B5EF4-FFF2-40B4-BE49-F238E27FC236}">
                <a16:creationId xmlns:a16="http://schemas.microsoft.com/office/drawing/2014/main" id="{C63C5834-A8A3-D8F6-38A4-B1E3D4999311}"/>
              </a:ext>
            </a:extLst>
          </p:cNvPr>
          <p:cNvSpPr txBox="1">
            <a:spLocks noChangeArrowheads="1"/>
          </p:cNvSpPr>
          <p:nvPr/>
        </p:nvSpPr>
        <p:spPr bwMode="auto">
          <a:xfrm>
            <a:off x="8581306" y="4524141"/>
            <a:ext cx="1384896" cy="789896"/>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1088" b="1" err="1">
                <a:solidFill>
                  <a:srgbClr val="094470"/>
                </a:solidFill>
                <a:latin typeface="FS Emeric Core" panose="02000503040000020004" pitchFamily="2" charset="77"/>
                <a:cs typeface="Arial" pitchFamily="34" charset="0"/>
              </a:rPr>
              <a:t>Thermal</a:t>
            </a:r>
            <a:r>
              <a:rPr lang="es-ES" sz="1088" b="1">
                <a:solidFill>
                  <a:srgbClr val="094470"/>
                </a:solidFill>
                <a:latin typeface="FS Emeric Core" panose="02000503040000020004" pitchFamily="2" charset="77"/>
                <a:cs typeface="Arial" pitchFamily="34" charset="0"/>
              </a:rPr>
              <a:t> </a:t>
            </a:r>
            <a:r>
              <a:rPr lang="es-ES" sz="1088" b="1" err="1">
                <a:solidFill>
                  <a:srgbClr val="094470"/>
                </a:solidFill>
                <a:latin typeface="FS Emeric Core" panose="02000503040000020004" pitchFamily="2" charset="77"/>
                <a:cs typeface="Arial" pitchFamily="34" charset="0"/>
              </a:rPr>
              <a:t>plants</a:t>
            </a:r>
            <a:endParaRPr lang="es-ES" sz="1088" b="1">
              <a:solidFill>
                <a:srgbClr val="094470"/>
              </a:solidFill>
              <a:latin typeface="FS Emeric Core" panose="02000503040000020004" pitchFamily="2" charset="77"/>
              <a:cs typeface="Arial" pitchFamily="34" charset="0"/>
            </a:endParaRPr>
          </a:p>
          <a:p>
            <a:pPr eaLnBrk="0" hangingPunct="0">
              <a:spcAft>
                <a:spcPts val="453"/>
              </a:spcAft>
            </a:pPr>
            <a:r>
              <a:rPr lang="en-US" sz="907">
                <a:solidFill>
                  <a:srgbClr val="094470"/>
                </a:solidFill>
                <a:latin typeface="FS Emeric Light" panose="02000503040000020004" pitchFamily="2" charset="77"/>
                <a:cs typeface="Arial" pitchFamily="34" charset="0"/>
              </a:rPr>
              <a:t>We have a total of 190 MW in thermal power plants in the Dominican Republic. </a:t>
            </a:r>
            <a:endParaRPr lang="es-ES_tradnl" sz="907">
              <a:solidFill>
                <a:srgbClr val="094470"/>
              </a:solidFill>
              <a:latin typeface="FS Emeric Light" panose="02000503040000020004" pitchFamily="2" charset="77"/>
              <a:cs typeface="Arial" pitchFamily="34" charset="0"/>
            </a:endParaRPr>
          </a:p>
        </p:txBody>
      </p:sp>
      <p:pic>
        <p:nvPicPr>
          <p:cNvPr id="27" name="Gráfico 26">
            <a:extLst>
              <a:ext uri="{FF2B5EF4-FFF2-40B4-BE49-F238E27FC236}">
                <a16:creationId xmlns:a16="http://schemas.microsoft.com/office/drawing/2014/main" id="{EEAFE663-E73D-F39C-5726-69BEF2F4387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81306" y="4103851"/>
            <a:ext cx="349485" cy="271822"/>
          </a:xfrm>
          <a:prstGeom prst="rect">
            <a:avLst/>
          </a:prstGeom>
        </p:spPr>
      </p:pic>
      <p:grpSp>
        <p:nvGrpSpPr>
          <p:cNvPr id="5" name="Grupo 4">
            <a:extLst>
              <a:ext uri="{FF2B5EF4-FFF2-40B4-BE49-F238E27FC236}">
                <a16:creationId xmlns:a16="http://schemas.microsoft.com/office/drawing/2014/main" id="{7F1C7113-4680-C278-00E2-2F37A0A4991F}"/>
              </a:ext>
            </a:extLst>
          </p:cNvPr>
          <p:cNvGrpSpPr/>
          <p:nvPr/>
        </p:nvGrpSpPr>
        <p:grpSpPr>
          <a:xfrm>
            <a:off x="4312766" y="1224758"/>
            <a:ext cx="6363722" cy="2291668"/>
            <a:chOff x="4755758" y="1350636"/>
            <a:chExt cx="7017772" cy="2527200"/>
          </a:xfrm>
        </p:grpSpPr>
        <p:pic>
          <p:nvPicPr>
            <p:cNvPr id="4" name="Gráfico 3">
              <a:extLst>
                <a:ext uri="{FF2B5EF4-FFF2-40B4-BE49-F238E27FC236}">
                  <a16:creationId xmlns:a16="http://schemas.microsoft.com/office/drawing/2014/main" id="{33D4151A-BBF9-1B85-1BE0-F73C81A8AD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55758" y="1350636"/>
              <a:ext cx="6367692" cy="2527200"/>
            </a:xfrm>
            <a:prstGeom prst="rect">
              <a:avLst/>
            </a:prstGeom>
          </p:spPr>
        </p:pic>
        <p:sp>
          <p:nvSpPr>
            <p:cNvPr id="11" name="CuadroTexto 10">
              <a:extLst>
                <a:ext uri="{FF2B5EF4-FFF2-40B4-BE49-F238E27FC236}">
                  <a16:creationId xmlns:a16="http://schemas.microsoft.com/office/drawing/2014/main" id="{16DAEA63-FFF1-76B0-6703-A32CF88697DC}"/>
                </a:ext>
              </a:extLst>
            </p:cNvPr>
            <p:cNvSpPr txBox="1"/>
            <p:nvPr/>
          </p:nvSpPr>
          <p:spPr>
            <a:xfrm>
              <a:off x="5211681" y="2651802"/>
              <a:ext cx="590110" cy="226641"/>
            </a:xfrm>
            <a:prstGeom prst="rect">
              <a:avLst/>
            </a:prstGeom>
            <a:solidFill>
              <a:srgbClr val="FF7300"/>
            </a:solidFill>
          </p:spPr>
          <p:txBody>
            <a:bodyPr wrap="none" lIns="81612" tIns="32645" rIns="81612" bIns="32645" rtlCol="0" anchor="ctr" anchorCtr="0">
              <a:spAutoFit/>
            </a:bodyPr>
            <a:lstStyle/>
            <a:p>
              <a:r>
                <a:rPr lang="es-ES_tradnl" sz="907" err="1">
                  <a:solidFill>
                    <a:schemeClr val="bg1"/>
                  </a:solidFill>
                  <a:latin typeface="FS Emeric Core" panose="02000503040000020004" pitchFamily="2" charset="77"/>
                </a:rPr>
                <a:t>Mexico</a:t>
              </a:r>
              <a:endParaRPr lang="es-ES_tradnl" sz="907">
                <a:solidFill>
                  <a:schemeClr val="bg1"/>
                </a:solidFill>
                <a:latin typeface="FS Emeric Core" panose="02000503040000020004" pitchFamily="2" charset="77"/>
              </a:endParaRPr>
            </a:p>
          </p:txBody>
        </p:sp>
        <p:sp>
          <p:nvSpPr>
            <p:cNvPr id="28" name="CuadroTexto 27">
              <a:extLst>
                <a:ext uri="{FF2B5EF4-FFF2-40B4-BE49-F238E27FC236}">
                  <a16:creationId xmlns:a16="http://schemas.microsoft.com/office/drawing/2014/main" id="{84C634F6-4C41-0DC9-A535-2717B3A7FA0D}"/>
                </a:ext>
              </a:extLst>
            </p:cNvPr>
            <p:cNvSpPr txBox="1"/>
            <p:nvPr/>
          </p:nvSpPr>
          <p:spPr>
            <a:xfrm>
              <a:off x="5003291" y="2984939"/>
              <a:ext cx="798706" cy="226641"/>
            </a:xfrm>
            <a:prstGeom prst="rect">
              <a:avLst/>
            </a:prstGeom>
            <a:solidFill>
              <a:srgbClr val="FF7300"/>
            </a:solidFill>
          </p:spPr>
          <p:txBody>
            <a:bodyPr wrap="none" lIns="81612" tIns="32645" rIns="81612" bIns="32645" rtlCol="0" anchor="ctr" anchorCtr="0">
              <a:spAutoFit/>
            </a:bodyPr>
            <a:lstStyle/>
            <a:p>
              <a:r>
                <a:rPr lang="es-ES_tradnl" sz="907">
                  <a:solidFill>
                    <a:schemeClr val="bg1"/>
                  </a:solidFill>
                  <a:latin typeface="FS Emeric Core" panose="02000503040000020004" pitchFamily="2" charset="77"/>
                </a:rPr>
                <a:t>Costa Rica</a:t>
              </a:r>
            </a:p>
          </p:txBody>
        </p:sp>
        <p:sp>
          <p:nvSpPr>
            <p:cNvPr id="30" name="CuadroTexto 29">
              <a:extLst>
                <a:ext uri="{FF2B5EF4-FFF2-40B4-BE49-F238E27FC236}">
                  <a16:creationId xmlns:a16="http://schemas.microsoft.com/office/drawing/2014/main" id="{617967A3-DDF5-FFF6-DB89-E54F61F4737D}"/>
                </a:ext>
              </a:extLst>
            </p:cNvPr>
            <p:cNvSpPr txBox="1"/>
            <p:nvPr/>
          </p:nvSpPr>
          <p:spPr>
            <a:xfrm>
              <a:off x="5802205" y="3499910"/>
              <a:ext cx="471669" cy="226641"/>
            </a:xfrm>
            <a:prstGeom prst="rect">
              <a:avLst/>
            </a:prstGeom>
            <a:solidFill>
              <a:srgbClr val="FF7300"/>
            </a:solidFill>
          </p:spPr>
          <p:txBody>
            <a:bodyPr wrap="none" lIns="81612" tIns="32645" rIns="81612" bIns="32645" rtlCol="0" anchor="ctr" anchorCtr="0">
              <a:spAutoFit/>
            </a:bodyPr>
            <a:lstStyle/>
            <a:p>
              <a:r>
                <a:rPr lang="es-ES_tradnl" sz="907">
                  <a:solidFill>
                    <a:schemeClr val="bg1"/>
                  </a:solidFill>
                  <a:latin typeface="FS Emeric Core" panose="02000503040000020004" pitchFamily="2" charset="77"/>
                </a:rPr>
                <a:t>Chile</a:t>
              </a:r>
            </a:p>
          </p:txBody>
        </p:sp>
        <p:sp>
          <p:nvSpPr>
            <p:cNvPr id="32" name="CuadroTexto 31">
              <a:extLst>
                <a:ext uri="{FF2B5EF4-FFF2-40B4-BE49-F238E27FC236}">
                  <a16:creationId xmlns:a16="http://schemas.microsoft.com/office/drawing/2014/main" id="{E1290C15-9051-3246-47DD-C1DFFBCFBBB3}"/>
                </a:ext>
              </a:extLst>
            </p:cNvPr>
            <p:cNvSpPr txBox="1"/>
            <p:nvPr/>
          </p:nvSpPr>
          <p:spPr>
            <a:xfrm>
              <a:off x="6764643" y="2037779"/>
              <a:ext cx="1316657" cy="226641"/>
            </a:xfrm>
            <a:prstGeom prst="rect">
              <a:avLst/>
            </a:prstGeom>
            <a:solidFill>
              <a:srgbClr val="FF7300"/>
            </a:solidFill>
          </p:spPr>
          <p:txBody>
            <a:bodyPr wrap="none" lIns="81612" tIns="32645" rIns="81612" bIns="32645" rtlCol="0" anchor="ctr" anchorCtr="0">
              <a:spAutoFit/>
            </a:bodyPr>
            <a:lstStyle/>
            <a:p>
              <a:r>
                <a:rPr lang="es-ES_tradnl" sz="907" err="1">
                  <a:solidFill>
                    <a:schemeClr val="bg1"/>
                  </a:solidFill>
                  <a:latin typeface="FS Emeric Core" panose="02000503040000020004" pitchFamily="2" charset="77"/>
                </a:rPr>
                <a:t>Dominican</a:t>
              </a:r>
              <a:r>
                <a:rPr lang="es-ES_tradnl" sz="907">
                  <a:solidFill>
                    <a:schemeClr val="bg1"/>
                  </a:solidFill>
                  <a:latin typeface="FS Emeric Core" panose="02000503040000020004" pitchFamily="2" charset="77"/>
                </a:rPr>
                <a:t> </a:t>
              </a:r>
              <a:r>
                <a:rPr lang="es-ES_tradnl" sz="907" err="1">
                  <a:solidFill>
                    <a:schemeClr val="bg1"/>
                  </a:solidFill>
                  <a:latin typeface="FS Emeric Core" panose="02000503040000020004" pitchFamily="2" charset="77"/>
                </a:rPr>
                <a:t>Republic</a:t>
              </a:r>
              <a:endParaRPr lang="es-ES_tradnl" sz="907">
                <a:solidFill>
                  <a:schemeClr val="bg1"/>
                </a:solidFill>
                <a:latin typeface="FS Emeric Core" panose="02000503040000020004" pitchFamily="2" charset="77"/>
              </a:endParaRPr>
            </a:p>
          </p:txBody>
        </p:sp>
        <p:sp>
          <p:nvSpPr>
            <p:cNvPr id="33" name="CuadroTexto 32">
              <a:extLst>
                <a:ext uri="{FF2B5EF4-FFF2-40B4-BE49-F238E27FC236}">
                  <a16:creationId xmlns:a16="http://schemas.microsoft.com/office/drawing/2014/main" id="{E4B4B663-F454-C600-2C18-6EF7F33637C4}"/>
                </a:ext>
              </a:extLst>
            </p:cNvPr>
            <p:cNvSpPr txBox="1"/>
            <p:nvPr/>
          </p:nvSpPr>
          <p:spPr>
            <a:xfrm>
              <a:off x="6764643" y="2320104"/>
              <a:ext cx="851738" cy="226641"/>
            </a:xfrm>
            <a:prstGeom prst="rect">
              <a:avLst/>
            </a:prstGeom>
            <a:solidFill>
              <a:srgbClr val="FF7300"/>
            </a:solidFill>
          </p:spPr>
          <p:txBody>
            <a:bodyPr wrap="none" lIns="81612" tIns="32645" rIns="81612" bIns="32645" rtlCol="0" anchor="ctr" anchorCtr="0">
              <a:spAutoFit/>
            </a:bodyPr>
            <a:lstStyle/>
            <a:p>
              <a:r>
                <a:rPr lang="es-ES_tradnl" sz="907">
                  <a:solidFill>
                    <a:schemeClr val="bg1"/>
                  </a:solidFill>
                  <a:latin typeface="FS Emeric Core" panose="02000503040000020004" pitchFamily="2" charset="77"/>
                </a:rPr>
                <a:t>Puerto Rico</a:t>
              </a:r>
            </a:p>
          </p:txBody>
        </p:sp>
        <p:sp>
          <p:nvSpPr>
            <p:cNvPr id="34" name="CuadroTexto 33">
              <a:extLst>
                <a:ext uri="{FF2B5EF4-FFF2-40B4-BE49-F238E27FC236}">
                  <a16:creationId xmlns:a16="http://schemas.microsoft.com/office/drawing/2014/main" id="{B9085A15-E614-254A-F0B6-7DB9299B9144}"/>
                </a:ext>
              </a:extLst>
            </p:cNvPr>
            <p:cNvSpPr txBox="1"/>
            <p:nvPr/>
          </p:nvSpPr>
          <p:spPr>
            <a:xfrm>
              <a:off x="7012924" y="2984939"/>
              <a:ext cx="503490" cy="226641"/>
            </a:xfrm>
            <a:prstGeom prst="rect">
              <a:avLst/>
            </a:prstGeom>
            <a:solidFill>
              <a:srgbClr val="FF7300"/>
            </a:solidFill>
          </p:spPr>
          <p:txBody>
            <a:bodyPr wrap="none" lIns="81612" tIns="32645" rIns="81612" bIns="32645" rtlCol="0" anchor="ctr" anchorCtr="0">
              <a:spAutoFit/>
            </a:bodyPr>
            <a:lstStyle/>
            <a:p>
              <a:r>
                <a:rPr lang="es-ES_tradnl" sz="907" err="1">
                  <a:solidFill>
                    <a:schemeClr val="bg1"/>
                  </a:solidFill>
                  <a:latin typeface="FS Emeric Core" panose="02000503040000020004" pitchFamily="2" charset="77"/>
                </a:rPr>
                <a:t>Brazil</a:t>
              </a:r>
              <a:endParaRPr lang="es-ES_tradnl" sz="907">
                <a:solidFill>
                  <a:schemeClr val="bg1"/>
                </a:solidFill>
                <a:latin typeface="FS Emeric Core" panose="02000503040000020004" pitchFamily="2" charset="77"/>
              </a:endParaRPr>
            </a:p>
          </p:txBody>
        </p:sp>
        <p:sp>
          <p:nvSpPr>
            <p:cNvPr id="36" name="CuadroTexto 35">
              <a:extLst>
                <a:ext uri="{FF2B5EF4-FFF2-40B4-BE49-F238E27FC236}">
                  <a16:creationId xmlns:a16="http://schemas.microsoft.com/office/drawing/2014/main" id="{267902A9-7FFC-A6D2-FD51-61BB3419FB7A}"/>
                </a:ext>
              </a:extLst>
            </p:cNvPr>
            <p:cNvSpPr txBox="1"/>
            <p:nvPr/>
          </p:nvSpPr>
          <p:spPr>
            <a:xfrm>
              <a:off x="5003291" y="3236608"/>
              <a:ext cx="650213" cy="226641"/>
            </a:xfrm>
            <a:prstGeom prst="rect">
              <a:avLst/>
            </a:prstGeom>
            <a:solidFill>
              <a:srgbClr val="FF7300"/>
            </a:solidFill>
          </p:spPr>
          <p:txBody>
            <a:bodyPr wrap="none" lIns="81612" tIns="32645" rIns="81612" bIns="32645" rtlCol="0" anchor="ctr" anchorCtr="0">
              <a:spAutoFit/>
            </a:bodyPr>
            <a:lstStyle/>
            <a:p>
              <a:r>
                <a:rPr lang="es-ES_tradnl" sz="907" err="1">
                  <a:solidFill>
                    <a:schemeClr val="bg1"/>
                  </a:solidFill>
                  <a:latin typeface="FS Emeric Core" panose="02000503040000020004" pitchFamily="2" charset="77"/>
                </a:rPr>
                <a:t>Panama</a:t>
              </a:r>
              <a:endParaRPr lang="es-ES_tradnl" sz="907">
                <a:solidFill>
                  <a:schemeClr val="bg1"/>
                </a:solidFill>
                <a:latin typeface="FS Emeric Core" panose="02000503040000020004" pitchFamily="2" charset="77"/>
              </a:endParaRPr>
            </a:p>
          </p:txBody>
        </p:sp>
        <p:sp>
          <p:nvSpPr>
            <p:cNvPr id="37" name="CuadroTexto 36">
              <a:extLst>
                <a:ext uri="{FF2B5EF4-FFF2-40B4-BE49-F238E27FC236}">
                  <a16:creationId xmlns:a16="http://schemas.microsoft.com/office/drawing/2014/main" id="{E70A4243-95A4-35E1-58C4-AF0198B98766}"/>
                </a:ext>
              </a:extLst>
            </p:cNvPr>
            <p:cNvSpPr txBox="1"/>
            <p:nvPr/>
          </p:nvSpPr>
          <p:spPr>
            <a:xfrm>
              <a:off x="11070284" y="3469484"/>
              <a:ext cx="703246" cy="226641"/>
            </a:xfrm>
            <a:prstGeom prst="rect">
              <a:avLst/>
            </a:prstGeom>
            <a:solidFill>
              <a:srgbClr val="FF7300"/>
            </a:solidFill>
          </p:spPr>
          <p:txBody>
            <a:bodyPr wrap="none" lIns="81612" tIns="32645" rIns="81612" bIns="32645" rtlCol="0" anchor="ctr" anchorCtr="0">
              <a:spAutoFit/>
            </a:bodyPr>
            <a:lstStyle/>
            <a:p>
              <a:r>
                <a:rPr lang="es-ES_tradnl" sz="907">
                  <a:solidFill>
                    <a:schemeClr val="bg1"/>
                  </a:solidFill>
                  <a:latin typeface="FS Emeric Core" panose="02000503040000020004" pitchFamily="2" charset="77"/>
                </a:rPr>
                <a:t>Australia</a:t>
              </a:r>
            </a:p>
          </p:txBody>
        </p:sp>
        <p:cxnSp>
          <p:nvCxnSpPr>
            <p:cNvPr id="14" name="Conector angular 13">
              <a:extLst>
                <a:ext uri="{FF2B5EF4-FFF2-40B4-BE49-F238E27FC236}">
                  <a16:creationId xmlns:a16="http://schemas.microsoft.com/office/drawing/2014/main" id="{350AA7AE-A3E2-D504-B14E-AD0AF1E8603C}"/>
                </a:ext>
              </a:extLst>
            </p:cNvPr>
            <p:cNvCxnSpPr>
              <a:cxnSpLocks/>
            </p:cNvCxnSpPr>
            <p:nvPr/>
          </p:nvCxnSpPr>
          <p:spPr>
            <a:xfrm flipV="1">
              <a:off x="5802205" y="2824390"/>
              <a:ext cx="301815" cy="273869"/>
            </a:xfrm>
            <a:prstGeom prst="bentConnector3">
              <a:avLst>
                <a:gd name="adj1" fmla="val 99443"/>
              </a:avLst>
            </a:prstGeom>
            <a:ln w="3175">
              <a:solidFill>
                <a:srgbClr val="FF73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7" name="Conector angular 46">
              <a:extLst>
                <a:ext uri="{FF2B5EF4-FFF2-40B4-BE49-F238E27FC236}">
                  <a16:creationId xmlns:a16="http://schemas.microsoft.com/office/drawing/2014/main" id="{FAF36188-1F38-72E2-7706-7010F4696C9F}"/>
                </a:ext>
              </a:extLst>
            </p:cNvPr>
            <p:cNvCxnSpPr>
              <a:cxnSpLocks/>
              <a:stCxn id="36" idx="3"/>
            </p:cNvCxnSpPr>
            <p:nvPr/>
          </p:nvCxnSpPr>
          <p:spPr>
            <a:xfrm flipV="1">
              <a:off x="5653504" y="2847768"/>
              <a:ext cx="533391" cy="502161"/>
            </a:xfrm>
            <a:prstGeom prst="bentConnector3">
              <a:avLst>
                <a:gd name="adj1" fmla="val 50000"/>
              </a:avLst>
            </a:prstGeom>
            <a:ln w="3175">
              <a:solidFill>
                <a:srgbClr val="FF73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3" name="Conector angular 52">
              <a:extLst>
                <a:ext uri="{FF2B5EF4-FFF2-40B4-BE49-F238E27FC236}">
                  <a16:creationId xmlns:a16="http://schemas.microsoft.com/office/drawing/2014/main" id="{32C67C35-C564-8ABA-0D19-D7CD1C931FDF}"/>
                </a:ext>
              </a:extLst>
            </p:cNvPr>
            <p:cNvCxnSpPr>
              <a:cxnSpLocks/>
              <a:stCxn id="32" idx="1"/>
            </p:cNvCxnSpPr>
            <p:nvPr/>
          </p:nvCxnSpPr>
          <p:spPr>
            <a:xfrm rot="10800000" flipV="1">
              <a:off x="6441079" y="2151099"/>
              <a:ext cx="323565" cy="421122"/>
            </a:xfrm>
            <a:prstGeom prst="bentConnector2">
              <a:avLst/>
            </a:prstGeom>
            <a:ln w="3175">
              <a:solidFill>
                <a:srgbClr val="FF73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6" name="Conector angular 55">
              <a:extLst>
                <a:ext uri="{FF2B5EF4-FFF2-40B4-BE49-F238E27FC236}">
                  <a16:creationId xmlns:a16="http://schemas.microsoft.com/office/drawing/2014/main" id="{9783C0DF-F490-C755-8B99-18C94B01573C}"/>
                </a:ext>
              </a:extLst>
            </p:cNvPr>
            <p:cNvCxnSpPr>
              <a:cxnSpLocks/>
              <a:stCxn id="33" idx="1"/>
            </p:cNvCxnSpPr>
            <p:nvPr/>
          </p:nvCxnSpPr>
          <p:spPr>
            <a:xfrm rot="10800000" flipV="1">
              <a:off x="6574392" y="2433425"/>
              <a:ext cx="190252" cy="138835"/>
            </a:xfrm>
            <a:prstGeom prst="bentConnector3">
              <a:avLst>
                <a:gd name="adj1" fmla="val 50000"/>
              </a:avLst>
            </a:prstGeom>
            <a:ln w="3175">
              <a:solidFill>
                <a:srgbClr val="FF7300"/>
              </a:solidFill>
              <a:tailEnd type="oval"/>
            </a:ln>
            <a:effectLst/>
          </p:spPr>
          <p:style>
            <a:lnRef idx="2">
              <a:schemeClr val="accent1"/>
            </a:lnRef>
            <a:fillRef idx="0">
              <a:schemeClr val="accent1"/>
            </a:fillRef>
            <a:effectRef idx="1">
              <a:schemeClr val="accent1"/>
            </a:effectRef>
            <a:fontRef idx="minor">
              <a:schemeClr val="tx1"/>
            </a:fontRef>
          </p:style>
        </p:cxnSp>
      </p:grpSp>
      <p:sp>
        <p:nvSpPr>
          <p:cNvPr id="64" name="76 CuadroTexto">
            <a:extLst>
              <a:ext uri="{FF2B5EF4-FFF2-40B4-BE49-F238E27FC236}">
                <a16:creationId xmlns:a16="http://schemas.microsoft.com/office/drawing/2014/main" id="{60350F60-85AB-9D38-7D2A-8DA7534A3E6B}"/>
              </a:ext>
            </a:extLst>
          </p:cNvPr>
          <p:cNvSpPr txBox="1">
            <a:spLocks noChangeArrowheads="1"/>
          </p:cNvSpPr>
          <p:nvPr/>
        </p:nvSpPr>
        <p:spPr bwMode="auto">
          <a:xfrm>
            <a:off x="290422" y="5809672"/>
            <a:ext cx="1323473" cy="288797"/>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816" err="1">
                <a:solidFill>
                  <a:srgbClr val="094470"/>
                </a:solidFill>
                <a:latin typeface="FS Emeric Core" panose="02000503040000020004" pitchFamily="2" charset="77"/>
                <a:cs typeface="Arial" pitchFamily="34" charset="0"/>
              </a:rPr>
              <a:t>Installed</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capacity</a:t>
            </a:r>
            <a:endParaRPr lang="es-ES" sz="816">
              <a:solidFill>
                <a:srgbClr val="094470"/>
              </a:solidFill>
              <a:latin typeface="FS Emeric Core" panose="02000503040000020004" pitchFamily="2" charset="77"/>
              <a:cs typeface="Arial" pitchFamily="34" charset="0"/>
            </a:endParaRPr>
          </a:p>
          <a:p>
            <a:pPr eaLnBrk="0" hangingPunct="0">
              <a:lnSpc>
                <a:spcPts val="635"/>
              </a:lnSpc>
              <a:spcAft>
                <a:spcPts val="453"/>
              </a:spcAft>
            </a:pPr>
            <a:r>
              <a:rPr lang="es-ES" sz="1088" b="1">
                <a:solidFill>
                  <a:srgbClr val="FF7300"/>
                </a:solidFill>
                <a:latin typeface="FS Emeric SemiBold" panose="02000503040000020004" pitchFamily="2" charset="77"/>
                <a:cs typeface="Arial" pitchFamily="34" charset="0"/>
              </a:rPr>
              <a:t>1,198 MW</a:t>
            </a:r>
            <a:endParaRPr lang="es-ES_tradnl" sz="1088" b="1">
              <a:solidFill>
                <a:srgbClr val="FF7300"/>
              </a:solidFill>
              <a:latin typeface="FS Emeric SemiBold" panose="02000503040000020004" pitchFamily="2" charset="77"/>
              <a:cs typeface="Arial" pitchFamily="34" charset="0"/>
            </a:endParaRPr>
          </a:p>
        </p:txBody>
      </p:sp>
      <p:sp>
        <p:nvSpPr>
          <p:cNvPr id="65" name="76 CuadroTexto">
            <a:extLst>
              <a:ext uri="{FF2B5EF4-FFF2-40B4-BE49-F238E27FC236}">
                <a16:creationId xmlns:a16="http://schemas.microsoft.com/office/drawing/2014/main" id="{C92DFA33-D523-0ED6-F8A4-3413F351BC98}"/>
              </a:ext>
            </a:extLst>
          </p:cNvPr>
          <p:cNvSpPr txBox="1">
            <a:spLocks noChangeArrowheads="1"/>
          </p:cNvSpPr>
          <p:nvPr/>
        </p:nvSpPr>
        <p:spPr bwMode="auto">
          <a:xfrm>
            <a:off x="2144504" y="6264268"/>
            <a:ext cx="1323473" cy="288797"/>
          </a:xfrm>
          <a:prstGeom prst="rect">
            <a:avLst/>
          </a:prstGeom>
          <a:noFill/>
          <a:ln w="9525">
            <a:noFill/>
            <a:miter lim="800000"/>
            <a:headEnd/>
            <a:tailEnd/>
          </a:ln>
        </p:spPr>
        <p:txBody>
          <a:bodyPr wrap="square" lIns="0" tIns="0" rIns="0" bIns="0" anchor="t">
            <a:spAutoFit/>
          </a:bodyPr>
          <a:lstStyle/>
          <a:p>
            <a:pPr eaLnBrk="0" hangingPunct="0">
              <a:spcAft>
                <a:spcPts val="453"/>
              </a:spcAft>
            </a:pPr>
            <a:r>
              <a:rPr lang="es-ES" sz="816" err="1">
                <a:solidFill>
                  <a:srgbClr val="094470"/>
                </a:solidFill>
                <a:latin typeface="FS Emeric Core" panose="02000503040000020004" pitchFamily="2" charset="77"/>
                <a:cs typeface="Arial" pitchFamily="34" charset="0"/>
              </a:rPr>
              <a:t>Power</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under</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construction</a:t>
            </a:r>
            <a:endParaRPr lang="es-ES" sz="816">
              <a:solidFill>
                <a:srgbClr val="094470"/>
              </a:solidFill>
              <a:latin typeface="FS Emeric Core" panose="02000503040000020004" pitchFamily="2" charset="77"/>
              <a:cs typeface="Arial" pitchFamily="34" charset="0"/>
            </a:endParaRPr>
          </a:p>
          <a:p>
            <a:pPr eaLnBrk="0" hangingPunct="0">
              <a:lnSpc>
                <a:spcPts val="635"/>
              </a:lnSpc>
              <a:spcAft>
                <a:spcPts val="453"/>
              </a:spcAft>
            </a:pPr>
            <a:r>
              <a:rPr lang="es-ES" sz="1050" b="1">
                <a:solidFill>
                  <a:srgbClr val="FF7300"/>
                </a:solidFill>
                <a:latin typeface="FS Emeric SemiBold"/>
                <a:cs typeface="Arial"/>
              </a:rPr>
              <a:t>488 MW</a:t>
            </a:r>
            <a:endParaRPr lang="es-ES_tradnl" sz="1088" b="1">
              <a:solidFill>
                <a:srgbClr val="FF7300"/>
              </a:solidFill>
              <a:latin typeface="FS Emeric SemiBold" panose="02000503040000020004" pitchFamily="2" charset="77"/>
              <a:cs typeface="Arial" pitchFamily="34" charset="0"/>
            </a:endParaRPr>
          </a:p>
        </p:txBody>
      </p:sp>
      <p:sp>
        <p:nvSpPr>
          <p:cNvPr id="66" name="76 CuadroTexto">
            <a:extLst>
              <a:ext uri="{FF2B5EF4-FFF2-40B4-BE49-F238E27FC236}">
                <a16:creationId xmlns:a16="http://schemas.microsoft.com/office/drawing/2014/main" id="{A27103D7-2FCB-532E-49D4-1FDE1E927837}"/>
              </a:ext>
            </a:extLst>
          </p:cNvPr>
          <p:cNvSpPr txBox="1">
            <a:spLocks noChangeArrowheads="1"/>
          </p:cNvSpPr>
          <p:nvPr/>
        </p:nvSpPr>
        <p:spPr bwMode="auto">
          <a:xfrm>
            <a:off x="2144503" y="5814189"/>
            <a:ext cx="1323473" cy="288797"/>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816" err="1">
                <a:solidFill>
                  <a:srgbClr val="094470"/>
                </a:solidFill>
                <a:latin typeface="FS Emeric Core" panose="02000503040000020004" pitchFamily="2" charset="77"/>
                <a:cs typeface="Arial" pitchFamily="34" charset="0"/>
              </a:rPr>
              <a:t>Installed</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capacity</a:t>
            </a:r>
            <a:endParaRPr lang="es-ES" sz="816">
              <a:solidFill>
                <a:srgbClr val="094470"/>
              </a:solidFill>
              <a:latin typeface="FS Emeric Core" panose="02000503040000020004" pitchFamily="2" charset="77"/>
              <a:cs typeface="Arial" pitchFamily="34" charset="0"/>
            </a:endParaRPr>
          </a:p>
          <a:p>
            <a:pPr eaLnBrk="0" hangingPunct="0">
              <a:lnSpc>
                <a:spcPts val="635"/>
              </a:lnSpc>
              <a:spcAft>
                <a:spcPts val="453"/>
              </a:spcAft>
            </a:pPr>
            <a:r>
              <a:rPr lang="es-ES" sz="1088" b="1">
                <a:solidFill>
                  <a:srgbClr val="FF7300"/>
                </a:solidFill>
                <a:latin typeface="FS Emeric SemiBold" panose="02000503040000020004" pitchFamily="2" charset="77"/>
                <a:cs typeface="Arial" pitchFamily="34" charset="0"/>
              </a:rPr>
              <a:t>315 MW</a:t>
            </a:r>
            <a:endParaRPr lang="es-ES_tradnl" sz="1088" b="1">
              <a:solidFill>
                <a:srgbClr val="FF7300"/>
              </a:solidFill>
              <a:latin typeface="FS Emeric SemiBold" panose="02000503040000020004" pitchFamily="2" charset="77"/>
              <a:cs typeface="Arial" pitchFamily="34" charset="0"/>
            </a:endParaRPr>
          </a:p>
        </p:txBody>
      </p:sp>
      <p:sp>
        <p:nvSpPr>
          <p:cNvPr id="68" name="76 CuadroTexto">
            <a:extLst>
              <a:ext uri="{FF2B5EF4-FFF2-40B4-BE49-F238E27FC236}">
                <a16:creationId xmlns:a16="http://schemas.microsoft.com/office/drawing/2014/main" id="{F96EC608-5759-1C7B-29A8-55B2651BE042}"/>
              </a:ext>
            </a:extLst>
          </p:cNvPr>
          <p:cNvSpPr txBox="1">
            <a:spLocks noChangeArrowheads="1"/>
          </p:cNvSpPr>
          <p:nvPr/>
        </p:nvSpPr>
        <p:spPr bwMode="auto">
          <a:xfrm>
            <a:off x="4177038" y="5814189"/>
            <a:ext cx="1323473" cy="288797"/>
          </a:xfrm>
          <a:prstGeom prst="rect">
            <a:avLst/>
          </a:prstGeom>
          <a:noFill/>
          <a:ln w="9525">
            <a:noFill/>
            <a:miter lim="800000"/>
            <a:headEnd/>
            <a:tailEnd/>
          </a:ln>
        </p:spPr>
        <p:txBody>
          <a:bodyPr wrap="square" lIns="0" tIns="0" rIns="0" bIns="0" anchor="t">
            <a:spAutoFit/>
          </a:bodyPr>
          <a:lstStyle/>
          <a:p>
            <a:pPr eaLnBrk="0" hangingPunct="0">
              <a:spcAft>
                <a:spcPts val="453"/>
              </a:spcAft>
            </a:pPr>
            <a:r>
              <a:rPr lang="es-ES" sz="816" err="1">
                <a:solidFill>
                  <a:srgbClr val="094470"/>
                </a:solidFill>
                <a:latin typeface="FS Emeric Core" panose="02000503040000020004" pitchFamily="2" charset="77"/>
                <a:cs typeface="Arial" pitchFamily="34" charset="0"/>
              </a:rPr>
              <a:t>Installed</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capacity</a:t>
            </a:r>
            <a:endParaRPr lang="es-ES" sz="816">
              <a:solidFill>
                <a:srgbClr val="094470"/>
              </a:solidFill>
              <a:latin typeface="FS Emeric Core" panose="02000503040000020004" pitchFamily="2" charset="77"/>
              <a:cs typeface="Arial" pitchFamily="34" charset="0"/>
            </a:endParaRPr>
          </a:p>
          <a:p>
            <a:pPr eaLnBrk="0" hangingPunct="0">
              <a:lnSpc>
                <a:spcPts val="635"/>
              </a:lnSpc>
              <a:spcAft>
                <a:spcPts val="453"/>
              </a:spcAft>
            </a:pPr>
            <a:r>
              <a:rPr lang="es-ES" sz="1050" b="1">
                <a:solidFill>
                  <a:srgbClr val="FF7300"/>
                </a:solidFill>
                <a:latin typeface="FS Emeric SemiBold"/>
                <a:cs typeface="Arial"/>
              </a:rPr>
              <a:t>72 MW</a:t>
            </a:r>
            <a:endParaRPr lang="es-ES_tradnl" sz="1050" b="1">
              <a:solidFill>
                <a:srgbClr val="FF7300"/>
              </a:solidFill>
              <a:latin typeface="FS Emeric SemiBold"/>
              <a:cs typeface="Arial"/>
            </a:endParaRPr>
          </a:p>
        </p:txBody>
      </p:sp>
      <p:sp>
        <p:nvSpPr>
          <p:cNvPr id="70" name="76 CuadroTexto">
            <a:extLst>
              <a:ext uri="{FF2B5EF4-FFF2-40B4-BE49-F238E27FC236}">
                <a16:creationId xmlns:a16="http://schemas.microsoft.com/office/drawing/2014/main" id="{47CC3EE1-ECF3-7B3F-0E5E-016D3D3A3A67}"/>
              </a:ext>
            </a:extLst>
          </p:cNvPr>
          <p:cNvSpPr txBox="1">
            <a:spLocks noChangeArrowheads="1"/>
          </p:cNvSpPr>
          <p:nvPr/>
        </p:nvSpPr>
        <p:spPr bwMode="auto">
          <a:xfrm>
            <a:off x="6301284" y="5814188"/>
            <a:ext cx="1323473" cy="288797"/>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816" err="1">
                <a:solidFill>
                  <a:srgbClr val="094470"/>
                </a:solidFill>
                <a:latin typeface="FS Emeric Core" panose="02000503040000020004" pitchFamily="2" charset="77"/>
                <a:cs typeface="Arial" pitchFamily="34" charset="0"/>
              </a:rPr>
              <a:t>Installed</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capacity</a:t>
            </a:r>
            <a:endParaRPr lang="es-ES" sz="816">
              <a:solidFill>
                <a:srgbClr val="094470"/>
              </a:solidFill>
              <a:latin typeface="FS Emeric Core" panose="02000503040000020004" pitchFamily="2" charset="77"/>
              <a:cs typeface="Arial" pitchFamily="34" charset="0"/>
            </a:endParaRPr>
          </a:p>
          <a:p>
            <a:pPr eaLnBrk="0" hangingPunct="0">
              <a:lnSpc>
                <a:spcPts val="635"/>
              </a:lnSpc>
              <a:spcAft>
                <a:spcPts val="453"/>
              </a:spcAft>
            </a:pPr>
            <a:r>
              <a:rPr lang="es-ES" sz="1088" b="1">
                <a:solidFill>
                  <a:srgbClr val="FF7300"/>
                </a:solidFill>
                <a:latin typeface="FS Emeric SemiBold" panose="02000503040000020004" pitchFamily="2" charset="77"/>
                <a:cs typeface="Arial" pitchFamily="34" charset="0"/>
              </a:rPr>
              <a:t>2,938 MW</a:t>
            </a:r>
            <a:endParaRPr lang="es-ES_tradnl" sz="1088" b="1">
              <a:solidFill>
                <a:srgbClr val="FF7300"/>
              </a:solidFill>
              <a:latin typeface="FS Emeric SemiBold" panose="02000503040000020004" pitchFamily="2" charset="77"/>
              <a:cs typeface="Arial" pitchFamily="34" charset="0"/>
            </a:endParaRPr>
          </a:p>
        </p:txBody>
      </p:sp>
      <p:sp>
        <p:nvSpPr>
          <p:cNvPr id="72" name="76 CuadroTexto">
            <a:extLst>
              <a:ext uri="{FF2B5EF4-FFF2-40B4-BE49-F238E27FC236}">
                <a16:creationId xmlns:a16="http://schemas.microsoft.com/office/drawing/2014/main" id="{2C78AC9C-7D5C-2026-C646-EB221BC6167B}"/>
              </a:ext>
            </a:extLst>
          </p:cNvPr>
          <p:cNvSpPr txBox="1">
            <a:spLocks noChangeArrowheads="1"/>
          </p:cNvSpPr>
          <p:nvPr/>
        </p:nvSpPr>
        <p:spPr bwMode="auto">
          <a:xfrm>
            <a:off x="8581306" y="5814187"/>
            <a:ext cx="1323473" cy="288797"/>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816" err="1">
                <a:solidFill>
                  <a:srgbClr val="094470"/>
                </a:solidFill>
                <a:latin typeface="FS Emeric Core" panose="02000503040000020004" pitchFamily="2" charset="77"/>
                <a:cs typeface="Arial" pitchFamily="34" charset="0"/>
              </a:rPr>
              <a:t>Installed</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capacity</a:t>
            </a:r>
            <a:endParaRPr lang="es-ES" sz="816">
              <a:solidFill>
                <a:srgbClr val="094470"/>
              </a:solidFill>
              <a:latin typeface="FS Emeric Core" panose="02000503040000020004" pitchFamily="2" charset="77"/>
              <a:cs typeface="Arial" pitchFamily="34" charset="0"/>
            </a:endParaRPr>
          </a:p>
          <a:p>
            <a:pPr eaLnBrk="0" hangingPunct="0">
              <a:lnSpc>
                <a:spcPts val="635"/>
              </a:lnSpc>
              <a:spcAft>
                <a:spcPts val="453"/>
              </a:spcAft>
            </a:pPr>
            <a:r>
              <a:rPr lang="es-ES" sz="1088" b="1">
                <a:solidFill>
                  <a:srgbClr val="FF7300"/>
                </a:solidFill>
                <a:latin typeface="FS Emeric SemiBold" panose="02000503040000020004" pitchFamily="2" charset="77"/>
                <a:cs typeface="Arial" pitchFamily="34" charset="0"/>
              </a:rPr>
              <a:t>190 MW</a:t>
            </a:r>
            <a:endParaRPr lang="es-ES_tradnl" sz="1088" b="1">
              <a:solidFill>
                <a:srgbClr val="FF7300"/>
              </a:solidFill>
              <a:latin typeface="FS Emeric SemiBold" panose="02000503040000020004" pitchFamily="2" charset="77"/>
              <a:cs typeface="Arial" pitchFamily="34" charset="0"/>
            </a:endParaRPr>
          </a:p>
        </p:txBody>
      </p:sp>
      <p:sp>
        <p:nvSpPr>
          <p:cNvPr id="44" name="24 Rectángulo">
            <a:extLst>
              <a:ext uri="{FF2B5EF4-FFF2-40B4-BE49-F238E27FC236}">
                <a16:creationId xmlns:a16="http://schemas.microsoft.com/office/drawing/2014/main" id="{2350E02C-0990-FDD6-2341-66E5BA26709F}"/>
              </a:ext>
            </a:extLst>
          </p:cNvPr>
          <p:cNvSpPr>
            <a:spLocks noChangeArrowheads="1"/>
          </p:cNvSpPr>
          <p:nvPr/>
        </p:nvSpPr>
        <p:spPr bwMode="auto">
          <a:xfrm>
            <a:off x="826440" y="2497078"/>
            <a:ext cx="3602329" cy="860235"/>
          </a:xfrm>
          <a:prstGeom prst="rect">
            <a:avLst/>
          </a:prstGeom>
          <a:noFill/>
          <a:ln w="9525">
            <a:noFill/>
            <a:miter lim="800000"/>
            <a:headEnd/>
            <a:tailEnd/>
          </a:ln>
        </p:spPr>
        <p:txBody>
          <a:bodyPr wrap="square" lIns="0" tIns="0" rIns="0" bIns="0" anchor="t">
            <a:spAutoFit/>
          </a:bodyPr>
          <a:lstStyle/>
          <a:p>
            <a:pPr marL="162560" indent="-162560" eaLnBrk="0" hangingPunct="0">
              <a:lnSpc>
                <a:spcPts val="2267"/>
              </a:lnSpc>
              <a:buBlip>
                <a:blip r:embed="rId14">
                  <a:extLst>
                    <a:ext uri="{96DAC541-7B7A-43D3-8B79-37D633B846F1}">
                      <asvg:svgBlip xmlns:asvg="http://schemas.microsoft.com/office/drawing/2016/SVG/main" r:embed="rId15"/>
                    </a:ext>
                  </a:extLst>
                </a:blip>
              </a:buBlip>
              <a:tabLst>
                <a:tab pos="2657400" algn="r"/>
              </a:tabLst>
            </a:pPr>
            <a:r>
              <a:rPr lang="es-ES_tradnl" sz="1150" err="1">
                <a:solidFill>
                  <a:schemeClr val="bg1"/>
                </a:solidFill>
                <a:latin typeface="FS Emeric Core"/>
                <a:cs typeface="Arial"/>
              </a:rPr>
              <a:t>Installed</a:t>
            </a:r>
            <a:r>
              <a:rPr lang="es-ES_tradnl" sz="1150">
                <a:solidFill>
                  <a:schemeClr val="bg1"/>
                </a:solidFill>
                <a:latin typeface="FS Emeric Core"/>
                <a:cs typeface="Arial"/>
              </a:rPr>
              <a:t> </a:t>
            </a:r>
            <a:r>
              <a:rPr lang="es-ES_tradnl" sz="1150" err="1">
                <a:solidFill>
                  <a:schemeClr val="bg1"/>
                </a:solidFill>
                <a:latin typeface="FS Emeric Core"/>
                <a:cs typeface="Arial"/>
              </a:rPr>
              <a:t>capacity</a:t>
            </a:r>
            <a:r>
              <a:rPr lang="es-ES_tradnl" sz="1150">
                <a:solidFill>
                  <a:schemeClr val="bg1"/>
                </a:solidFill>
                <a:latin typeface="FS Emeric Core"/>
                <a:cs typeface="Arial"/>
              </a:rPr>
              <a:t> in </a:t>
            </a:r>
            <a:r>
              <a:rPr lang="es-ES_tradnl" sz="1150" err="1">
                <a:solidFill>
                  <a:schemeClr val="bg1"/>
                </a:solidFill>
                <a:latin typeface="FS Emeric Core"/>
                <a:cs typeface="Arial"/>
              </a:rPr>
              <a:t>operation</a:t>
            </a:r>
            <a:r>
              <a:rPr lang="es-ES_tradnl" sz="1150">
                <a:solidFill>
                  <a:schemeClr val="bg1"/>
                </a:solidFill>
                <a:latin typeface="FS Emeric Core"/>
                <a:cs typeface="Arial"/>
              </a:rPr>
              <a:t> 	 </a:t>
            </a:r>
            <a:r>
              <a:rPr lang="es-ES_tradnl" sz="1450" b="1">
                <a:solidFill>
                  <a:srgbClr val="EE7307"/>
                </a:solidFill>
                <a:latin typeface="FS Emeric"/>
                <a:cs typeface="Arial"/>
              </a:rPr>
              <a:t>4,912</a:t>
            </a:r>
            <a:r>
              <a:rPr lang="es-ES_tradnl" sz="1150" b="1">
                <a:solidFill>
                  <a:srgbClr val="EE7307"/>
                </a:solidFill>
                <a:latin typeface="FS Emeric"/>
                <a:cs typeface="Arial"/>
              </a:rPr>
              <a:t> </a:t>
            </a:r>
            <a:r>
              <a:rPr lang="es-ES_tradnl" sz="1150">
                <a:solidFill>
                  <a:srgbClr val="EE7307"/>
                </a:solidFill>
                <a:latin typeface="FS Emeric Light"/>
                <a:cs typeface="Arial"/>
              </a:rPr>
              <a:t>MW</a:t>
            </a:r>
            <a:endParaRPr lang="es-ES" sz="1150">
              <a:latin typeface="FS Emeric Light"/>
            </a:endParaRPr>
          </a:p>
          <a:p>
            <a:pPr marL="162560" indent="-162560" eaLnBrk="0" hangingPunct="0">
              <a:lnSpc>
                <a:spcPts val="2267"/>
              </a:lnSpc>
              <a:buBlip>
                <a:blip r:embed="rId14">
                  <a:extLst>
                    <a:ext uri="{96DAC541-7B7A-43D3-8B79-37D633B846F1}">
                      <asvg:svgBlip xmlns:asvg="http://schemas.microsoft.com/office/drawing/2016/SVG/main" r:embed="rId15"/>
                    </a:ext>
                  </a:extLst>
                </a:blip>
              </a:buBlip>
              <a:tabLst>
                <a:tab pos="2657400" algn="r"/>
              </a:tabLst>
            </a:pPr>
            <a:r>
              <a:rPr lang="es-ES_tradnl" sz="1150" err="1">
                <a:solidFill>
                  <a:schemeClr val="bg1"/>
                </a:solidFill>
                <a:latin typeface="FS Emeric Core"/>
                <a:cs typeface="Arial"/>
              </a:rPr>
              <a:t>Power</a:t>
            </a:r>
            <a:r>
              <a:rPr lang="es-ES_tradnl" sz="1150">
                <a:solidFill>
                  <a:schemeClr val="bg1"/>
                </a:solidFill>
                <a:latin typeface="FS Emeric Core"/>
                <a:cs typeface="Arial"/>
              </a:rPr>
              <a:t> </a:t>
            </a:r>
            <a:r>
              <a:rPr lang="es-ES_tradnl" sz="1150" err="1">
                <a:solidFill>
                  <a:schemeClr val="bg1"/>
                </a:solidFill>
                <a:latin typeface="FS Emeric Core"/>
                <a:cs typeface="Arial"/>
              </a:rPr>
              <a:t>under</a:t>
            </a:r>
            <a:r>
              <a:rPr lang="es-ES_tradnl" sz="1150">
                <a:solidFill>
                  <a:schemeClr val="bg1"/>
                </a:solidFill>
                <a:latin typeface="FS Emeric Core"/>
                <a:cs typeface="Arial"/>
              </a:rPr>
              <a:t> </a:t>
            </a:r>
            <a:r>
              <a:rPr lang="es-ES_tradnl" sz="1150" err="1">
                <a:solidFill>
                  <a:schemeClr val="bg1"/>
                </a:solidFill>
                <a:latin typeface="FS Emeric Core"/>
                <a:cs typeface="Arial"/>
              </a:rPr>
              <a:t>construction</a:t>
            </a:r>
            <a:r>
              <a:rPr lang="es-ES_tradnl" sz="1150">
                <a:solidFill>
                  <a:schemeClr val="bg1"/>
                </a:solidFill>
                <a:latin typeface="FS Emeric Core"/>
                <a:cs typeface="Arial"/>
              </a:rPr>
              <a:t>	  </a:t>
            </a:r>
            <a:r>
              <a:rPr lang="es-ES_tradnl" sz="1450" b="1">
                <a:solidFill>
                  <a:srgbClr val="EE7307"/>
                </a:solidFill>
                <a:latin typeface="FS Emeric"/>
                <a:cs typeface="Arial"/>
              </a:rPr>
              <a:t>360 </a:t>
            </a:r>
            <a:r>
              <a:rPr lang="es-ES_tradnl" sz="1150">
                <a:solidFill>
                  <a:srgbClr val="EE7307"/>
                </a:solidFill>
                <a:latin typeface="FS Emeric Light"/>
                <a:cs typeface="Arial"/>
              </a:rPr>
              <a:t>MW</a:t>
            </a:r>
            <a:endParaRPr lang="es-ES_tradnl" sz="1150" b="1">
              <a:solidFill>
                <a:srgbClr val="EE7307"/>
              </a:solidFill>
              <a:latin typeface="FS Emeric"/>
              <a:cs typeface="Arial"/>
            </a:endParaRPr>
          </a:p>
          <a:p>
            <a:pPr marL="162560" indent="-162560" eaLnBrk="0" hangingPunct="0">
              <a:lnSpc>
                <a:spcPts val="2267"/>
              </a:lnSpc>
              <a:buBlip>
                <a:blip r:embed="rId14">
                  <a:extLst>
                    <a:ext uri="{96DAC541-7B7A-43D3-8B79-37D633B846F1}">
                      <asvg:svgBlip xmlns:asvg="http://schemas.microsoft.com/office/drawing/2016/SVG/main" r:embed="rId15"/>
                    </a:ext>
                  </a:extLst>
                </a:blip>
              </a:buBlip>
              <a:tabLst>
                <a:tab pos="2657400" algn="r"/>
              </a:tabLst>
            </a:pPr>
            <a:r>
              <a:rPr lang="es-ES_tradnl" sz="1150">
                <a:solidFill>
                  <a:schemeClr val="bg1"/>
                </a:solidFill>
                <a:latin typeface="FS Emeric Core"/>
                <a:cs typeface="Arial"/>
              </a:rPr>
              <a:t>Total </a:t>
            </a:r>
            <a:r>
              <a:rPr lang="es-ES_tradnl" sz="1150" err="1">
                <a:solidFill>
                  <a:schemeClr val="bg1"/>
                </a:solidFill>
                <a:latin typeface="FS Emeric Core"/>
                <a:cs typeface="Arial"/>
              </a:rPr>
              <a:t>operation</a:t>
            </a:r>
            <a:r>
              <a:rPr lang="es-ES_tradnl" sz="1150">
                <a:solidFill>
                  <a:schemeClr val="bg1"/>
                </a:solidFill>
                <a:latin typeface="FS Emeric Core"/>
                <a:cs typeface="Arial"/>
              </a:rPr>
              <a:t> + </a:t>
            </a:r>
            <a:r>
              <a:rPr lang="es-ES_tradnl" sz="1150" err="1">
                <a:solidFill>
                  <a:schemeClr val="bg1"/>
                </a:solidFill>
                <a:latin typeface="FS Emeric Core"/>
                <a:cs typeface="Arial"/>
              </a:rPr>
              <a:t>c</a:t>
            </a:r>
            <a:r>
              <a:rPr lang="es-ES_tradnl" sz="1100" err="1">
                <a:solidFill>
                  <a:schemeClr val="bg1"/>
                </a:solidFill>
                <a:latin typeface="FS Emeric Core"/>
                <a:cs typeface="Arial"/>
              </a:rPr>
              <a:t>onstruction</a:t>
            </a:r>
            <a:r>
              <a:rPr lang="es-ES_tradnl" sz="1100">
                <a:solidFill>
                  <a:schemeClr val="bg1"/>
                </a:solidFill>
                <a:latin typeface="FS Emeric Core"/>
                <a:cs typeface="Arial"/>
              </a:rPr>
              <a:t> </a:t>
            </a:r>
            <a:r>
              <a:rPr lang="es-ES_tradnl" sz="1150">
                <a:solidFill>
                  <a:schemeClr val="bg1"/>
                </a:solidFill>
                <a:latin typeface="FS Emeric Core"/>
                <a:cs typeface="Arial"/>
              </a:rPr>
              <a:t>	 </a:t>
            </a:r>
            <a:r>
              <a:rPr lang="es-ES_tradnl" sz="1450" b="1">
                <a:solidFill>
                  <a:srgbClr val="EE7307"/>
                </a:solidFill>
                <a:latin typeface="FS Emeric"/>
                <a:cs typeface="Arial"/>
              </a:rPr>
              <a:t>5,273</a:t>
            </a:r>
            <a:r>
              <a:rPr lang="es-ES_tradnl" sz="1150" b="1">
                <a:solidFill>
                  <a:srgbClr val="EE7307"/>
                </a:solidFill>
                <a:latin typeface="FS Emeric"/>
                <a:cs typeface="Arial"/>
              </a:rPr>
              <a:t> </a:t>
            </a:r>
            <a:r>
              <a:rPr lang="es-ES_tradnl" sz="1150">
                <a:solidFill>
                  <a:srgbClr val="EE7307"/>
                </a:solidFill>
                <a:latin typeface="FS Emeric Light"/>
                <a:cs typeface="Arial"/>
              </a:rPr>
              <a:t>MW</a:t>
            </a:r>
          </a:p>
        </p:txBody>
      </p:sp>
      <p:cxnSp>
        <p:nvCxnSpPr>
          <p:cNvPr id="3" name="Conector recto 2">
            <a:extLst>
              <a:ext uri="{FF2B5EF4-FFF2-40B4-BE49-F238E27FC236}">
                <a16:creationId xmlns:a16="http://schemas.microsoft.com/office/drawing/2014/main" id="{27E124CD-EDA4-2403-D2B9-361C831EE02E}"/>
              </a:ext>
            </a:extLst>
          </p:cNvPr>
          <p:cNvCxnSpPr/>
          <p:nvPr/>
        </p:nvCxnSpPr>
        <p:spPr>
          <a:xfrm>
            <a:off x="865749" y="2294074"/>
            <a:ext cx="2862257" cy="0"/>
          </a:xfrm>
          <a:prstGeom prst="line">
            <a:avLst/>
          </a:prstGeom>
          <a:ln w="3175">
            <a:solidFill>
              <a:srgbClr val="F4F4F2"/>
            </a:solidFill>
          </a:ln>
          <a:effectLst/>
        </p:spPr>
        <p:style>
          <a:lnRef idx="2">
            <a:schemeClr val="accent1"/>
          </a:lnRef>
          <a:fillRef idx="0">
            <a:schemeClr val="accent1"/>
          </a:fillRef>
          <a:effectRef idx="1">
            <a:schemeClr val="accent1"/>
          </a:effectRef>
          <a:fontRef idx="minor">
            <a:schemeClr val="tx1"/>
          </a:fontRef>
        </p:style>
      </p:cxnSp>
      <p:grpSp>
        <p:nvGrpSpPr>
          <p:cNvPr id="41" name="Agrupar 6">
            <a:extLst>
              <a:ext uri="{FF2B5EF4-FFF2-40B4-BE49-F238E27FC236}">
                <a16:creationId xmlns:a16="http://schemas.microsoft.com/office/drawing/2014/main" id="{CDA0ADBE-A3BB-4A1A-9711-59D26023B62B}"/>
              </a:ext>
            </a:extLst>
          </p:cNvPr>
          <p:cNvGrpSpPr/>
          <p:nvPr/>
        </p:nvGrpSpPr>
        <p:grpSpPr>
          <a:xfrm>
            <a:off x="10217379" y="4148133"/>
            <a:ext cx="1632242" cy="1153378"/>
            <a:chOff x="12226814" y="4345926"/>
            <a:chExt cx="1800000" cy="1271919"/>
          </a:xfrm>
        </p:grpSpPr>
        <p:pic>
          <p:nvPicPr>
            <p:cNvPr id="42" name="Gráfico 34">
              <a:extLst>
                <a:ext uri="{FF2B5EF4-FFF2-40B4-BE49-F238E27FC236}">
                  <a16:creationId xmlns:a16="http://schemas.microsoft.com/office/drawing/2014/main" id="{1F212137-D6C2-45A8-A03E-3DB07869A9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226814" y="4345926"/>
              <a:ext cx="360000" cy="296000"/>
            </a:xfrm>
            <a:prstGeom prst="rect">
              <a:avLst/>
            </a:prstGeom>
          </p:spPr>
        </p:pic>
        <p:sp>
          <p:nvSpPr>
            <p:cNvPr id="43" name="76 CuadroTexto">
              <a:extLst>
                <a:ext uri="{FF2B5EF4-FFF2-40B4-BE49-F238E27FC236}">
                  <a16:creationId xmlns:a16="http://schemas.microsoft.com/office/drawing/2014/main" id="{9E7927DF-5ADA-48E7-99F7-80177A2BC110}"/>
                </a:ext>
              </a:extLst>
            </p:cNvPr>
            <p:cNvSpPr txBox="1">
              <a:spLocks noChangeArrowheads="1"/>
            </p:cNvSpPr>
            <p:nvPr/>
          </p:nvSpPr>
          <p:spPr bwMode="auto">
            <a:xfrm>
              <a:off x="12226814" y="4751574"/>
              <a:ext cx="1800000" cy="866271"/>
            </a:xfrm>
            <a:prstGeom prst="rect">
              <a:avLst/>
            </a:prstGeom>
            <a:noFill/>
            <a:ln w="9525">
              <a:noFill/>
              <a:miter lim="800000"/>
              <a:headEnd/>
              <a:tailEnd/>
            </a:ln>
          </p:spPr>
          <p:txBody>
            <a:bodyPr wrap="square" lIns="0" tIns="0" rIns="0" bIns="0" anchor="t">
              <a:spAutoFit/>
            </a:bodyPr>
            <a:lstStyle/>
            <a:p>
              <a:pPr eaLnBrk="0" hangingPunct="0">
                <a:spcAft>
                  <a:spcPts val="453"/>
                </a:spcAft>
              </a:pPr>
              <a:r>
                <a:rPr lang="es-ES" sz="1050" b="1">
                  <a:solidFill>
                    <a:srgbClr val="094470"/>
                  </a:solidFill>
                  <a:latin typeface="FS Emeric Core"/>
                  <a:cs typeface="Arial"/>
                </a:rPr>
                <a:t>Storage</a:t>
              </a:r>
            </a:p>
            <a:p>
              <a:pPr>
                <a:spcAft>
                  <a:spcPts val="453"/>
                </a:spcAft>
              </a:pPr>
              <a:r>
                <a:rPr lang="en-US" sz="900">
                  <a:solidFill>
                    <a:srgbClr val="094470"/>
                  </a:solidFill>
                  <a:ea typeface="+mn-lt"/>
                  <a:cs typeface="+mn-lt"/>
                </a:rPr>
                <a:t>We have a 10 MW / 20 MWh standalone battery energy storage system and a 55 MW / 220 MWh PV+BESS system in Australia.</a:t>
              </a:r>
              <a:endParaRPr lang="en-US">
                <a:ea typeface="+mn-lt"/>
                <a:cs typeface="+mn-lt"/>
              </a:endParaRPr>
            </a:p>
          </p:txBody>
        </p:sp>
      </p:grpSp>
      <p:sp>
        <p:nvSpPr>
          <p:cNvPr id="45" name="76 CuadroTexto">
            <a:extLst>
              <a:ext uri="{FF2B5EF4-FFF2-40B4-BE49-F238E27FC236}">
                <a16:creationId xmlns:a16="http://schemas.microsoft.com/office/drawing/2014/main" id="{87CD38BF-CEA3-43BE-9613-B681789F57BB}"/>
              </a:ext>
            </a:extLst>
          </p:cNvPr>
          <p:cNvSpPr txBox="1">
            <a:spLocks noChangeArrowheads="1"/>
          </p:cNvSpPr>
          <p:nvPr/>
        </p:nvSpPr>
        <p:spPr bwMode="auto">
          <a:xfrm>
            <a:off x="10265484" y="5814186"/>
            <a:ext cx="1323473" cy="469103"/>
          </a:xfrm>
          <a:prstGeom prst="rect">
            <a:avLst/>
          </a:prstGeom>
          <a:noFill/>
          <a:ln w="9525">
            <a:noFill/>
            <a:miter lim="800000"/>
            <a:headEnd/>
            <a:tailEnd/>
          </a:ln>
        </p:spPr>
        <p:txBody>
          <a:bodyPr wrap="square" lIns="0" tIns="0" rIns="0" bIns="0">
            <a:spAutoFit/>
          </a:bodyPr>
          <a:lstStyle/>
          <a:p>
            <a:pPr eaLnBrk="0" hangingPunct="0">
              <a:spcAft>
                <a:spcPts val="453"/>
              </a:spcAft>
            </a:pPr>
            <a:r>
              <a:rPr lang="es-ES" sz="816" err="1">
                <a:solidFill>
                  <a:srgbClr val="094470"/>
                </a:solidFill>
                <a:latin typeface="FS Emeric Core" panose="02000503040000020004" pitchFamily="2" charset="77"/>
                <a:cs typeface="Arial" pitchFamily="34" charset="0"/>
              </a:rPr>
              <a:t>Installed</a:t>
            </a:r>
            <a:r>
              <a:rPr lang="es-ES" sz="816">
                <a:solidFill>
                  <a:srgbClr val="094470"/>
                </a:solidFill>
                <a:latin typeface="FS Emeric Core" panose="02000503040000020004" pitchFamily="2" charset="77"/>
                <a:cs typeface="Arial" pitchFamily="34" charset="0"/>
              </a:rPr>
              <a:t> </a:t>
            </a:r>
            <a:r>
              <a:rPr lang="es-ES" sz="816" err="1">
                <a:solidFill>
                  <a:srgbClr val="094470"/>
                </a:solidFill>
                <a:latin typeface="FS Emeric Core" panose="02000503040000020004" pitchFamily="2" charset="77"/>
                <a:cs typeface="Arial" pitchFamily="34" charset="0"/>
              </a:rPr>
              <a:t>capacity</a:t>
            </a:r>
            <a:endParaRPr lang="es-ES" sz="816">
              <a:solidFill>
                <a:srgbClr val="094470"/>
              </a:solidFill>
              <a:latin typeface="FS Emeric Core" panose="02000503040000020004" pitchFamily="2" charset="77"/>
              <a:cs typeface="Arial" pitchFamily="34" charset="0"/>
            </a:endParaRPr>
          </a:p>
          <a:p>
            <a:pPr eaLnBrk="0" hangingPunct="0">
              <a:lnSpc>
                <a:spcPts val="700"/>
              </a:lnSpc>
              <a:spcAft>
                <a:spcPts val="500"/>
              </a:spcAft>
            </a:pPr>
            <a:r>
              <a:rPr lang="es-ES" sz="900" b="1">
                <a:solidFill>
                  <a:srgbClr val="FF7300"/>
                </a:solidFill>
                <a:latin typeface="FS Emeric SemiBold" panose="02000503040000020004" pitchFamily="2" charset="77"/>
                <a:cs typeface="Arial" pitchFamily="34" charset="0"/>
              </a:rPr>
              <a:t>65 MW / 240MWh</a:t>
            </a:r>
          </a:p>
          <a:p>
            <a:pPr eaLnBrk="0" hangingPunct="0">
              <a:spcAft>
                <a:spcPts val="453"/>
              </a:spcAft>
            </a:pPr>
            <a:endParaRPr lang="es-ES" sz="816">
              <a:solidFill>
                <a:srgbClr val="094470"/>
              </a:solidFill>
              <a:latin typeface="FS Emeric Core" panose="02000503040000020004" pitchFamily="2" charset="77"/>
              <a:cs typeface="Arial" pitchFamily="34" charset="0"/>
            </a:endParaRPr>
          </a:p>
        </p:txBody>
      </p:sp>
      <p:pic>
        <p:nvPicPr>
          <p:cNvPr id="46" name="Imagen 45" descr="Logotipo&#10;&#10;Descripción generada automáticamente">
            <a:extLst>
              <a:ext uri="{FF2B5EF4-FFF2-40B4-BE49-F238E27FC236}">
                <a16:creationId xmlns:a16="http://schemas.microsoft.com/office/drawing/2014/main" id="{318FFC70-EDC7-4FD4-B32D-F754963DB46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92049" y="-183624"/>
            <a:ext cx="2682907" cy="1896732"/>
          </a:xfrm>
          <a:prstGeom prst="rect">
            <a:avLst/>
          </a:prstGeom>
        </p:spPr>
      </p:pic>
      <p:sp>
        <p:nvSpPr>
          <p:cNvPr id="2" name="76 CuadroTexto">
            <a:extLst>
              <a:ext uri="{FF2B5EF4-FFF2-40B4-BE49-F238E27FC236}">
                <a16:creationId xmlns:a16="http://schemas.microsoft.com/office/drawing/2014/main" id="{30262870-C463-1C4F-6ECA-2E7BF36CB980}"/>
              </a:ext>
            </a:extLst>
          </p:cNvPr>
          <p:cNvSpPr txBox="1">
            <a:spLocks noChangeArrowheads="1"/>
          </p:cNvSpPr>
          <p:nvPr/>
        </p:nvSpPr>
        <p:spPr bwMode="auto">
          <a:xfrm>
            <a:off x="1979754" y="3754937"/>
            <a:ext cx="2143168" cy="343299"/>
          </a:xfrm>
          <a:prstGeom prst="rect">
            <a:avLst/>
          </a:prstGeom>
          <a:noFill/>
          <a:ln w="9525">
            <a:noFill/>
            <a:miter lim="800000"/>
            <a:headEnd/>
            <a:tailEnd/>
          </a:ln>
        </p:spPr>
        <p:txBody>
          <a:bodyPr wrap="square" lIns="0" tIns="0" rIns="0" bIns="0" anchor="t">
            <a:spAutoFit/>
          </a:bodyPr>
          <a:lstStyle/>
          <a:p>
            <a:pPr eaLnBrk="0" hangingPunct="0">
              <a:spcAft>
                <a:spcPts val="453"/>
              </a:spcAft>
            </a:pPr>
            <a:r>
              <a:rPr lang="en-US" sz="900">
                <a:solidFill>
                  <a:schemeClr val="bg1"/>
                </a:solidFill>
                <a:latin typeface="FS Emeric Light"/>
                <a:cs typeface="Arial"/>
              </a:rPr>
              <a:t>* at the end of the first semester of 2025</a:t>
            </a:r>
          </a:p>
          <a:p>
            <a:pPr eaLnBrk="0" hangingPunct="0">
              <a:spcAft>
                <a:spcPts val="453"/>
              </a:spcAft>
            </a:pPr>
            <a:endParaRPr lang="es-ES_tradnl" sz="907">
              <a:solidFill>
                <a:srgbClr val="094470"/>
              </a:solidFill>
              <a:latin typeface="FS Emeric Light" panose="02000503040000020004" pitchFamily="2" charset="77"/>
              <a:cs typeface="Arial" pitchFamily="34" charset="0"/>
            </a:endParaRPr>
          </a:p>
        </p:txBody>
      </p:sp>
    </p:spTree>
    <p:extLst>
      <p:ext uri="{BB962C8B-B14F-4D97-AF65-F5344CB8AC3E}">
        <p14:creationId xmlns:p14="http://schemas.microsoft.com/office/powerpoint/2010/main" val="809415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9">
            <a:extLst>
              <a:ext uri="{FF2B5EF4-FFF2-40B4-BE49-F238E27FC236}">
                <a16:creationId xmlns:a16="http://schemas.microsoft.com/office/drawing/2014/main" id="{715C2853-B20D-A31F-7D95-059FDA4E7C45}"/>
              </a:ext>
            </a:extLst>
          </p:cNvPr>
          <p:cNvSpPr txBox="1">
            <a:spLocks/>
          </p:cNvSpPr>
          <p:nvPr/>
        </p:nvSpPr>
        <p:spPr>
          <a:xfrm>
            <a:off x="653137" y="495908"/>
            <a:ext cx="4432880" cy="392480"/>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5. </a:t>
            </a:r>
            <a:r>
              <a:rPr lang="es-ES" sz="2720" err="1">
                <a:solidFill>
                  <a:srgbClr val="004571"/>
                </a:solidFill>
                <a:latin typeface="FS Emeric SemiBold" panose="02000503040000020004" pitchFamily="2" charset="77"/>
              </a:rPr>
              <a:t>Main</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projects</a:t>
            </a:r>
            <a:r>
              <a:rPr lang="es-ES" sz="2720">
                <a:solidFill>
                  <a:srgbClr val="004571"/>
                </a:solidFill>
                <a:latin typeface="FS Emeric SemiBold" panose="02000503040000020004" pitchFamily="2" charset="77"/>
              </a:rPr>
              <a:t> in </a:t>
            </a:r>
            <a:r>
              <a:rPr lang="es-ES" sz="2720" err="1">
                <a:solidFill>
                  <a:srgbClr val="004571"/>
                </a:solidFill>
                <a:latin typeface="FS Emeric SemiBold" panose="02000503040000020004" pitchFamily="2" charset="77"/>
              </a:rPr>
              <a:t>operation</a:t>
            </a:r>
            <a:endParaRPr lang="es-ES" sz="2720">
              <a:solidFill>
                <a:srgbClr val="004571"/>
              </a:solidFill>
              <a:latin typeface="FS Emeric SemiBold" panose="02000503040000020004" pitchFamily="2" charset="77"/>
            </a:endParaRPr>
          </a:p>
        </p:txBody>
      </p:sp>
      <p:pic>
        <p:nvPicPr>
          <p:cNvPr id="62" name="Imagen 61">
            <a:extLst>
              <a:ext uri="{FF2B5EF4-FFF2-40B4-BE49-F238E27FC236}">
                <a16:creationId xmlns:a16="http://schemas.microsoft.com/office/drawing/2014/main" id="{477E8B54-4C4D-EE30-95D8-9E88596458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462"/>
          <a:stretch/>
        </p:blipFill>
        <p:spPr>
          <a:xfrm>
            <a:off x="0" y="4356431"/>
            <a:ext cx="12196560" cy="3074236"/>
          </a:xfrm>
          <a:prstGeom prst="rect">
            <a:avLst/>
          </a:prstGeom>
        </p:spPr>
      </p:pic>
      <p:pic>
        <p:nvPicPr>
          <p:cNvPr id="8" name="Imagen 7" descr="Logotipo&#10;&#10;Descripción generada automáticamente">
            <a:extLst>
              <a:ext uri="{FF2B5EF4-FFF2-40B4-BE49-F238E27FC236}">
                <a16:creationId xmlns:a16="http://schemas.microsoft.com/office/drawing/2014/main" id="{58AE2FC7-0F0B-4805-A044-C401B627C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2049" y="-183624"/>
            <a:ext cx="2682907" cy="1896732"/>
          </a:xfrm>
          <a:prstGeom prst="rect">
            <a:avLst/>
          </a:prstGeom>
        </p:spPr>
      </p:pic>
      <p:sp>
        <p:nvSpPr>
          <p:cNvPr id="3" name="CuadroTexto 2">
            <a:extLst>
              <a:ext uri="{FF2B5EF4-FFF2-40B4-BE49-F238E27FC236}">
                <a16:creationId xmlns:a16="http://schemas.microsoft.com/office/drawing/2014/main" id="{9B5FF398-8075-459F-9B76-4660CE0AFC55}"/>
              </a:ext>
            </a:extLst>
          </p:cNvPr>
          <p:cNvSpPr txBox="1"/>
          <p:nvPr/>
        </p:nvSpPr>
        <p:spPr>
          <a:xfrm>
            <a:off x="9119914" y="1213114"/>
            <a:ext cx="3756638" cy="1510670"/>
          </a:xfrm>
          <a:prstGeom prst="rect">
            <a:avLst/>
          </a:prstGeom>
          <a:noFill/>
        </p:spPr>
        <p:txBody>
          <a:bodyPr wrap="square" lIns="91440" tIns="45720" rIns="91440" bIns="45720" rtlCol="0" anchor="t">
            <a:spAutoFit/>
          </a:bodyPr>
          <a:lstStyle/>
          <a:p>
            <a:pPr marL="205740" indent="-198120" eaLnBrk="0" hangingPunct="0">
              <a:lnSpc>
                <a:spcPts val="1179"/>
              </a:lnSpc>
              <a:spcAft>
                <a:spcPts val="453"/>
              </a:spcAft>
              <a:tabLst>
                <a:tab pos="74856" algn="l"/>
              </a:tabLst>
            </a:pPr>
            <a:r>
              <a:rPr lang="es-ES" sz="1088" err="1">
                <a:solidFill>
                  <a:srgbClr val="FF7300"/>
                </a:solidFill>
                <a:latin typeface="FS Emeric Core" panose="02000503040000020004" pitchFamily="2" charset="77"/>
                <a:cs typeface="Arial" pitchFamily="34" charset="0"/>
              </a:rPr>
              <a:t>Berrybank</a:t>
            </a:r>
            <a:r>
              <a:rPr lang="es-ES" sz="1088">
                <a:solidFill>
                  <a:srgbClr val="FF7300"/>
                </a:solidFill>
                <a:latin typeface="FS Emeric Core" panose="02000503040000020004" pitchFamily="2" charset="77"/>
                <a:cs typeface="Arial" pitchFamily="34" charset="0"/>
              </a:rPr>
              <a:t> 1 </a:t>
            </a:r>
            <a:r>
              <a:rPr lang="es-ES" sz="1088" err="1">
                <a:solidFill>
                  <a:srgbClr val="FF7300"/>
                </a:solidFill>
                <a:latin typeface="FS Emeric Core" panose="02000503040000020004" pitchFamily="2" charset="77"/>
                <a:cs typeface="Arial" pitchFamily="34" charset="0"/>
              </a:rPr>
              <a:t>wind</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farm</a:t>
            </a:r>
            <a:endParaRPr lang="es-ES" sz="907">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Location</a:t>
            </a:r>
            <a:r>
              <a:rPr lang="es-ES" sz="900" b="1">
                <a:solidFill>
                  <a:srgbClr val="094470"/>
                </a:solidFill>
                <a:latin typeface="FS Emeric Light"/>
                <a:cs typeface="Arial"/>
              </a:rPr>
              <a:t>: </a:t>
            </a:r>
            <a:r>
              <a:rPr lang="es-ES" sz="900" err="1">
                <a:solidFill>
                  <a:srgbClr val="094470"/>
                </a:solidFill>
                <a:latin typeface="FS Emeric Light"/>
                <a:cs typeface="Arial"/>
              </a:rPr>
              <a:t>Corangamite</a:t>
            </a:r>
            <a:br>
              <a:rPr lang="es-ES" sz="900">
                <a:latin typeface="FS Emeric Light"/>
                <a:cs typeface="Arial"/>
              </a:rPr>
            </a:br>
            <a:r>
              <a:rPr lang="es-ES" sz="900">
                <a:solidFill>
                  <a:srgbClr val="094470"/>
                </a:solidFill>
                <a:latin typeface="FS Emeric Light"/>
                <a:cs typeface="Arial"/>
              </a:rPr>
              <a:t>&amp; Golden Plains, Victoria  (Australia) </a:t>
            </a:r>
            <a:endParaRPr lang="es-ES" sz="900">
              <a:solidFill>
                <a:srgbClr val="094470"/>
              </a:solidFill>
              <a:latin typeface="FS Emeric Light" panose="0200050304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Tecnology</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wind</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power</a:t>
            </a:r>
            <a:r>
              <a:rPr lang="es-ES" sz="907">
                <a:solidFill>
                  <a:srgbClr val="094470"/>
                </a:solidFill>
                <a:latin typeface="FS Emeric Light" panose="02000503040000020004" pitchFamily="2" charset="0"/>
                <a:cs typeface="Arial" pitchFamily="34" charset="0"/>
              </a:rPr>
              <a:t> </a:t>
            </a: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180.6 MW  </a:t>
            </a:r>
            <a:endParaRPr lang="es-ES" sz="900">
              <a:solidFill>
                <a:srgbClr val="094470"/>
              </a:solidFill>
              <a:latin typeface="FS Emeric Light" panose="0200050304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7" b="1">
                <a:solidFill>
                  <a:srgbClr val="094470"/>
                </a:solidFill>
                <a:latin typeface="FS Emeric Light" panose="02000503040000020004" pitchFamily="2" charset="0"/>
                <a:cs typeface="Arial" pitchFamily="34" charset="0"/>
              </a:rPr>
              <a:t>In </a:t>
            </a:r>
            <a:r>
              <a:rPr lang="es-ES" sz="907" b="1" err="1">
                <a:solidFill>
                  <a:srgbClr val="094470"/>
                </a:solidFill>
                <a:latin typeface="FS Emeric Light" panose="02000503040000020004" pitchFamily="2" charset="0"/>
                <a:cs typeface="Arial" pitchFamily="34" charset="0"/>
              </a:rPr>
              <a:t>operation</a:t>
            </a:r>
            <a:r>
              <a:rPr lang="es-ES" sz="907" b="1">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since</a:t>
            </a:r>
            <a:r>
              <a:rPr lang="es-ES" sz="907">
                <a:solidFill>
                  <a:srgbClr val="094470"/>
                </a:solidFill>
                <a:latin typeface="FS Emeric Light" panose="02000503040000020004" pitchFamily="2" charset="0"/>
                <a:cs typeface="Arial" pitchFamily="34" charset="0"/>
              </a:rPr>
              <a:t> 2021</a:t>
            </a:r>
          </a:p>
          <a:p>
            <a:endParaRPr lang="es-ES"/>
          </a:p>
        </p:txBody>
      </p:sp>
      <p:sp>
        <p:nvSpPr>
          <p:cNvPr id="4" name="CuadroTexto 3">
            <a:extLst>
              <a:ext uri="{FF2B5EF4-FFF2-40B4-BE49-F238E27FC236}">
                <a16:creationId xmlns:a16="http://schemas.microsoft.com/office/drawing/2014/main" id="{20FD8B42-3E4B-47A7-B701-60244EA9C62F}"/>
              </a:ext>
            </a:extLst>
          </p:cNvPr>
          <p:cNvSpPr txBox="1"/>
          <p:nvPr/>
        </p:nvSpPr>
        <p:spPr>
          <a:xfrm>
            <a:off x="332055" y="2511132"/>
            <a:ext cx="3467768" cy="1356782"/>
          </a:xfrm>
          <a:prstGeom prst="rect">
            <a:avLst/>
          </a:prstGeom>
          <a:noFill/>
        </p:spPr>
        <p:txBody>
          <a:bodyPr wrap="square" rtlCol="0">
            <a:spAutoFit/>
          </a:bodyPr>
          <a:lstStyle/>
          <a:p>
            <a:pPr marL="205855" indent="-198657" eaLnBrk="0" hangingPunct="0">
              <a:lnSpc>
                <a:spcPts val="1179"/>
              </a:lnSpc>
              <a:spcAft>
                <a:spcPts val="453"/>
              </a:spcAft>
              <a:tabLst>
                <a:tab pos="74856" algn="l"/>
              </a:tabLst>
            </a:pPr>
            <a:r>
              <a:rPr lang="es-ES" sz="1088" err="1">
                <a:solidFill>
                  <a:srgbClr val="FF7300"/>
                </a:solidFill>
                <a:latin typeface="FS Emeric Core" panose="02000503040000020004" pitchFamily="2" charset="77"/>
                <a:cs typeface="Arial" pitchFamily="34" charset="0"/>
              </a:rPr>
              <a:t>Bii</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Hioxo</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wind</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farm</a:t>
            </a:r>
            <a:r>
              <a:rPr lang="es-ES" sz="1088">
                <a:solidFill>
                  <a:srgbClr val="FF7300"/>
                </a:solidFill>
                <a:latin typeface="FS Emeric Core" panose="02000503040000020004" pitchFamily="2" charset="77"/>
                <a:cs typeface="Arial" pitchFamily="34" charset="0"/>
              </a:rPr>
              <a:t> </a:t>
            </a:r>
            <a:endParaRPr lang="es-ES" sz="907">
              <a:solidFill>
                <a:srgbClr val="094470"/>
              </a:solidFill>
              <a:latin typeface="FS Emeric Light" panose="02000503040000020004" pitchFamily="2" charset="77"/>
              <a:cs typeface="Arial" pitchFamily="34" charset="0"/>
            </a:endParaRPr>
          </a:p>
          <a:p>
            <a:pPr marL="254943"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Location</a:t>
            </a:r>
            <a:r>
              <a:rPr lang="es-ES" sz="907" b="1">
                <a:solidFill>
                  <a:srgbClr val="094470"/>
                </a:solidFill>
                <a:latin typeface="FS Emeric Light" panose="02000503040000020004" pitchFamily="2" charset="0"/>
                <a:cs typeface="Arial" pitchFamily="34" charset="0"/>
              </a:rPr>
              <a:t>: </a:t>
            </a:r>
            <a:r>
              <a:rPr lang="es-ES" sz="907">
                <a:solidFill>
                  <a:srgbClr val="094470"/>
                </a:solidFill>
                <a:latin typeface="FS Emeric Light" panose="02000503040000020004" pitchFamily="2" charset="0"/>
                <a:cs typeface="Arial" pitchFamily="34" charset="0"/>
              </a:rPr>
              <a:t>Juchitán de Zaragoza, Oaxaca (</a:t>
            </a:r>
            <a:r>
              <a:rPr lang="es-ES" sz="907" err="1">
                <a:solidFill>
                  <a:srgbClr val="094470"/>
                </a:solidFill>
                <a:latin typeface="FS Emeric Light" panose="02000503040000020004" pitchFamily="2" charset="0"/>
                <a:cs typeface="Arial" pitchFamily="34" charset="0"/>
              </a:rPr>
              <a:t>Mexico</a:t>
            </a:r>
            <a:r>
              <a:rPr lang="es-ES" sz="907">
                <a:solidFill>
                  <a:srgbClr val="094470"/>
                </a:solidFill>
                <a:latin typeface="FS Emeric Light" panose="02000503040000020004" pitchFamily="2" charset="0"/>
                <a:cs typeface="Arial" pitchFamily="34" charset="0"/>
              </a:rPr>
              <a:t>)</a:t>
            </a:r>
          </a:p>
          <a:p>
            <a:pPr marL="254943"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Tecnology</a:t>
            </a:r>
            <a:r>
              <a:rPr lang="es-ES" sz="907" b="1">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wind</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power</a:t>
            </a:r>
            <a:r>
              <a:rPr lang="es-ES" sz="907">
                <a:solidFill>
                  <a:srgbClr val="094470"/>
                </a:solidFill>
                <a:latin typeface="FS Emeric Light" panose="02000503040000020004" pitchFamily="2" charset="0"/>
                <a:cs typeface="Arial" pitchFamily="34" charset="0"/>
              </a:rPr>
              <a:t> </a:t>
            </a:r>
          </a:p>
          <a:p>
            <a:pPr marL="254943"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Installed</a:t>
            </a:r>
            <a:r>
              <a:rPr lang="es-ES" sz="907" b="1">
                <a:solidFill>
                  <a:srgbClr val="094470"/>
                </a:solidFill>
                <a:latin typeface="FS Emeric Light" panose="02000503040000020004" pitchFamily="2" charset="0"/>
                <a:cs typeface="Arial" pitchFamily="34" charset="0"/>
              </a:rPr>
              <a:t> </a:t>
            </a:r>
            <a:r>
              <a:rPr lang="es-ES" sz="907" b="1" err="1">
                <a:solidFill>
                  <a:srgbClr val="094470"/>
                </a:solidFill>
                <a:latin typeface="FS Emeric Light" panose="02000503040000020004" pitchFamily="2" charset="0"/>
                <a:cs typeface="Arial" pitchFamily="34" charset="0"/>
              </a:rPr>
              <a:t>capacity</a:t>
            </a:r>
            <a:r>
              <a:rPr lang="es-ES" sz="907" b="1">
                <a:solidFill>
                  <a:srgbClr val="094470"/>
                </a:solidFill>
                <a:latin typeface="FS Emeric Light" panose="02000503040000020004" pitchFamily="2" charset="0"/>
                <a:cs typeface="Arial" pitchFamily="34" charset="0"/>
              </a:rPr>
              <a:t>: </a:t>
            </a:r>
            <a:r>
              <a:rPr lang="es-ES" sz="907">
                <a:solidFill>
                  <a:srgbClr val="094470"/>
                </a:solidFill>
                <a:latin typeface="FS Emeric Light" panose="02000503040000020004" pitchFamily="2" charset="0"/>
                <a:cs typeface="Arial" pitchFamily="34" charset="0"/>
              </a:rPr>
              <a:t>234 MW  </a:t>
            </a:r>
          </a:p>
          <a:p>
            <a:pPr marL="254943" lvl="1" indent="-171450" eaLnBrk="0" hangingPunct="0">
              <a:lnSpc>
                <a:spcPts val="1179"/>
              </a:lnSpc>
              <a:spcAft>
                <a:spcPts val="272"/>
              </a:spcAft>
              <a:buFont typeface="Wingdings" panose="05000000000000000000" pitchFamily="2" charset="2"/>
              <a:buChar char="Ø"/>
            </a:pPr>
            <a:r>
              <a:rPr lang="es-ES" sz="907" b="1">
                <a:solidFill>
                  <a:srgbClr val="094470"/>
                </a:solidFill>
                <a:latin typeface="FS Emeric Light" panose="02000503040000020004" pitchFamily="2" charset="0"/>
                <a:cs typeface="Arial" pitchFamily="34" charset="0"/>
              </a:rPr>
              <a:t>In </a:t>
            </a:r>
            <a:r>
              <a:rPr lang="es-ES" sz="907" b="1" err="1">
                <a:solidFill>
                  <a:srgbClr val="094470"/>
                </a:solidFill>
                <a:latin typeface="FS Emeric Light" panose="02000503040000020004" pitchFamily="2" charset="0"/>
                <a:cs typeface="Arial" pitchFamily="34" charset="0"/>
              </a:rPr>
              <a:t>operation</a:t>
            </a:r>
            <a:r>
              <a:rPr lang="es-ES" sz="907" b="1">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since</a:t>
            </a:r>
            <a:r>
              <a:rPr lang="es-ES" sz="907">
                <a:solidFill>
                  <a:srgbClr val="094470"/>
                </a:solidFill>
                <a:latin typeface="FS Emeric Light" panose="02000503040000020004" pitchFamily="2" charset="0"/>
                <a:cs typeface="Arial" pitchFamily="34" charset="0"/>
              </a:rPr>
              <a:t> 2014</a:t>
            </a:r>
          </a:p>
          <a:p>
            <a:endParaRPr lang="es-ES"/>
          </a:p>
        </p:txBody>
      </p:sp>
      <p:sp>
        <p:nvSpPr>
          <p:cNvPr id="5" name="CuadroTexto 4">
            <a:extLst>
              <a:ext uri="{FF2B5EF4-FFF2-40B4-BE49-F238E27FC236}">
                <a16:creationId xmlns:a16="http://schemas.microsoft.com/office/drawing/2014/main" id="{9D630602-6E56-4491-AD31-21C028BEC5E5}"/>
              </a:ext>
            </a:extLst>
          </p:cNvPr>
          <p:cNvSpPr txBox="1"/>
          <p:nvPr/>
        </p:nvSpPr>
        <p:spPr>
          <a:xfrm>
            <a:off x="3469200" y="2497630"/>
            <a:ext cx="2399373" cy="1268552"/>
          </a:xfrm>
          <a:prstGeom prst="rect">
            <a:avLst/>
          </a:prstGeom>
          <a:noFill/>
        </p:spPr>
        <p:txBody>
          <a:bodyPr wrap="square" lIns="91440" tIns="45720" rIns="91440" bIns="45720" rtlCol="0" anchor="t">
            <a:spAutoFit/>
          </a:bodyPr>
          <a:lstStyle/>
          <a:p>
            <a:pPr marL="205855" indent="-198657" eaLnBrk="0" hangingPunct="0">
              <a:lnSpc>
                <a:spcPts val="1179"/>
              </a:lnSpc>
              <a:spcAft>
                <a:spcPts val="453"/>
              </a:spcAft>
              <a:tabLst>
                <a:tab pos="74856" algn="l"/>
              </a:tabLst>
            </a:pPr>
            <a:r>
              <a:rPr lang="es-ES" sz="1088">
                <a:solidFill>
                  <a:srgbClr val="FF7300"/>
                </a:solidFill>
                <a:latin typeface="FS Emeric Core" panose="02000503040000020004" pitchFamily="2" charset="77"/>
                <a:cs typeface="Arial" pitchFamily="34" charset="0"/>
              </a:rPr>
              <a:t>Torito </a:t>
            </a:r>
            <a:r>
              <a:rPr lang="es-ES" sz="1088" err="1">
                <a:solidFill>
                  <a:srgbClr val="FF7300"/>
                </a:solidFill>
                <a:latin typeface="FS Emeric Core" panose="02000503040000020004" pitchFamily="2" charset="77"/>
                <a:cs typeface="Arial" pitchFamily="34" charset="0"/>
              </a:rPr>
              <a:t>hydraulic</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power</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plant</a:t>
            </a:r>
            <a:endParaRPr lang="es-ES" sz="1088">
              <a:solidFill>
                <a:srgbClr val="FF7300"/>
              </a:solidFill>
              <a:latin typeface="FS Emeric Core" panose="02000503040000020004" pitchFamily="2" charset="77"/>
              <a:cs typeface="Arial" pitchFamily="34" charset="0"/>
            </a:endParaRPr>
          </a:p>
          <a:p>
            <a:pPr marL="263525" lvl="1" indent="-171450" eaLnBrk="0" hangingPunct="0">
              <a:lnSpc>
                <a:spcPts val="1300"/>
              </a:lnSpc>
              <a:spcAft>
                <a:spcPts val="300"/>
              </a:spcAft>
              <a:buFont typeface="Wingdings" panose="05000000000000000000" pitchFamily="2" charset="2"/>
              <a:buChar char="Ø"/>
            </a:pPr>
            <a:r>
              <a:rPr lang="es-ES" sz="900" b="1" err="1">
                <a:solidFill>
                  <a:srgbClr val="094470"/>
                </a:solidFill>
                <a:latin typeface="FS Emeric Light" panose="02000503040000020004" pitchFamily="2" charset="0"/>
                <a:cs typeface="Arial" pitchFamily="34" charset="0"/>
              </a:rPr>
              <a:t>Location</a:t>
            </a:r>
            <a:r>
              <a:rPr lang="es-ES" sz="900" b="1">
                <a:solidFill>
                  <a:srgbClr val="094470"/>
                </a:solidFill>
                <a:latin typeface="FS Emeric Light" panose="02000503040000020004" pitchFamily="2" charset="0"/>
                <a:cs typeface="Arial" pitchFamily="34" charset="0"/>
              </a:rPr>
              <a:t> </a:t>
            </a:r>
            <a:r>
              <a:rPr lang="es-ES" sz="900">
                <a:solidFill>
                  <a:srgbClr val="094470"/>
                </a:solidFill>
                <a:latin typeface="FS Emeric Light" panose="02000503040000020004" pitchFamily="2" charset="0"/>
                <a:cs typeface="Arial"/>
              </a:rPr>
              <a:t>Cartago, Turrialba (Costa Rica)</a:t>
            </a:r>
          </a:p>
          <a:p>
            <a:pPr marL="263525" lvl="1" indent="-171450" eaLnBrk="0" hangingPunct="0">
              <a:lnSpc>
                <a:spcPts val="1300"/>
              </a:lnSpc>
              <a:spcAft>
                <a:spcPts val="300"/>
              </a:spcAft>
              <a:buFont typeface="Wingdings" panose="05000000000000000000" pitchFamily="2" charset="2"/>
              <a:buChar char="Ø"/>
            </a:pPr>
            <a:r>
              <a:rPr lang="es-ES" sz="900" b="1" err="1">
                <a:solidFill>
                  <a:srgbClr val="094470"/>
                </a:solidFill>
                <a:latin typeface="FS Emeric Light" panose="02000503040000020004" pitchFamily="2" charset="0"/>
                <a:cs typeface="Arial" pitchFamily="34" charset="0"/>
              </a:rPr>
              <a:t>Tecnology</a:t>
            </a:r>
            <a:r>
              <a:rPr lang="es-ES" sz="900" b="1">
                <a:solidFill>
                  <a:srgbClr val="094470"/>
                </a:solidFill>
                <a:latin typeface="FS Emeric Light" panose="02000503040000020004" pitchFamily="2" charset="0"/>
                <a:cs typeface="Arial" pitchFamily="34" charset="0"/>
              </a:rPr>
              <a:t>: </a:t>
            </a:r>
            <a:r>
              <a:rPr lang="es-ES" sz="900" err="1">
                <a:solidFill>
                  <a:srgbClr val="094470"/>
                </a:solidFill>
                <a:latin typeface="FS Emeric Light" panose="02000503040000020004" pitchFamily="2" charset="0"/>
                <a:cs typeface="Arial" pitchFamily="34" charset="0"/>
              </a:rPr>
              <a:t>hidropower</a:t>
            </a:r>
            <a:endParaRPr lang="es-ES" sz="900">
              <a:solidFill>
                <a:srgbClr val="094470"/>
              </a:solidFill>
              <a:latin typeface="FS Emeric Light" panose="02000503040000020004" pitchFamily="2" charset="0"/>
              <a:cs typeface="Arial" pitchFamily="34" charset="0"/>
            </a:endParaRPr>
          </a:p>
          <a:p>
            <a:pPr marL="263525" lvl="1" indent="-171450" eaLnBrk="0" hangingPunct="0">
              <a:lnSpc>
                <a:spcPts val="1300"/>
              </a:lnSpc>
              <a:spcAft>
                <a:spcPts val="300"/>
              </a:spcAft>
              <a:buFont typeface="Wingdings" panose="05000000000000000000" pitchFamily="2" charset="2"/>
              <a:buChar char="Ø"/>
            </a:pP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panose="02000503040000020004" pitchFamily="2" charset="0"/>
                <a:cs typeface="Arial" pitchFamily="34" charset="0"/>
              </a:rPr>
              <a:t>50 MW  </a:t>
            </a:r>
          </a:p>
          <a:p>
            <a:pPr marL="263525" lvl="1" indent="-171450" eaLnBrk="0" hangingPunct="0">
              <a:lnSpc>
                <a:spcPts val="1300"/>
              </a:lnSpc>
              <a:spcAft>
                <a:spcPts val="300"/>
              </a:spcAft>
              <a:buFont typeface="Wingdings" panose="05000000000000000000" pitchFamily="2" charset="2"/>
              <a:buChar char="Ø"/>
            </a:pPr>
            <a:r>
              <a:rPr lang="es-ES" sz="900" b="1">
                <a:solidFill>
                  <a:srgbClr val="094470"/>
                </a:solidFill>
                <a:latin typeface="FS Emeric Light" panose="02000503040000020004" pitchFamily="2" charset="0"/>
                <a:cs typeface="Arial" pitchFamily="34" charset="0"/>
              </a:rPr>
              <a:t>In </a:t>
            </a:r>
            <a:r>
              <a:rPr lang="es-ES" sz="900" b="1" err="1">
                <a:solidFill>
                  <a:srgbClr val="094470"/>
                </a:solidFill>
                <a:latin typeface="FS Emeric Light" panose="02000503040000020004" pitchFamily="2" charset="0"/>
                <a:cs typeface="Arial" pitchFamily="34" charset="0"/>
              </a:rPr>
              <a:t>operation</a:t>
            </a:r>
            <a:r>
              <a:rPr lang="es-ES" sz="900">
                <a:solidFill>
                  <a:srgbClr val="094470"/>
                </a:solidFill>
                <a:latin typeface="FS Emeric Light" panose="02000503040000020004" pitchFamily="2" charset="0"/>
                <a:cs typeface="Arial" pitchFamily="34" charset="0"/>
              </a:rPr>
              <a:t>: </a:t>
            </a:r>
            <a:r>
              <a:rPr lang="es-ES" sz="900" err="1">
                <a:solidFill>
                  <a:srgbClr val="094470"/>
                </a:solidFill>
                <a:latin typeface="FS Emeric Light" panose="02000503040000020004" pitchFamily="2" charset="0"/>
                <a:cs typeface="Arial" pitchFamily="34" charset="0"/>
              </a:rPr>
              <a:t>since</a:t>
            </a:r>
            <a:r>
              <a:rPr lang="es-ES" sz="900">
                <a:solidFill>
                  <a:srgbClr val="094470"/>
                </a:solidFill>
                <a:latin typeface="FS Emeric Light" panose="02000503040000020004" pitchFamily="2" charset="0"/>
                <a:cs typeface="Arial" pitchFamily="34" charset="0"/>
              </a:rPr>
              <a:t> 2015</a:t>
            </a:r>
          </a:p>
        </p:txBody>
      </p:sp>
      <p:sp>
        <p:nvSpPr>
          <p:cNvPr id="6" name="CuadroTexto 5">
            <a:extLst>
              <a:ext uri="{FF2B5EF4-FFF2-40B4-BE49-F238E27FC236}">
                <a16:creationId xmlns:a16="http://schemas.microsoft.com/office/drawing/2014/main" id="{815FFF52-208F-4EFA-80BC-22F450FCE937}"/>
              </a:ext>
            </a:extLst>
          </p:cNvPr>
          <p:cNvSpPr txBox="1"/>
          <p:nvPr/>
        </p:nvSpPr>
        <p:spPr>
          <a:xfrm>
            <a:off x="6088262" y="2488583"/>
            <a:ext cx="2565045" cy="1189108"/>
          </a:xfrm>
          <a:prstGeom prst="rect">
            <a:avLst/>
          </a:prstGeom>
          <a:noFill/>
        </p:spPr>
        <p:txBody>
          <a:bodyPr wrap="square" lIns="91440" tIns="45720" rIns="91440" bIns="45720" rtlCol="0" anchor="t">
            <a:spAutoFit/>
          </a:bodyPr>
          <a:lstStyle/>
          <a:p>
            <a:pPr marL="205855" indent="-198657" eaLnBrk="0" hangingPunct="0">
              <a:lnSpc>
                <a:spcPts val="1179"/>
              </a:lnSpc>
              <a:spcAft>
                <a:spcPts val="453"/>
              </a:spcAft>
              <a:tabLst>
                <a:tab pos="74856" algn="l"/>
              </a:tabLst>
            </a:pPr>
            <a:r>
              <a:rPr lang="es-ES" sz="1088">
                <a:solidFill>
                  <a:srgbClr val="FF7300"/>
                </a:solidFill>
                <a:latin typeface="FS Emeric Core" panose="02000503040000020004" pitchFamily="2" charset="77"/>
                <a:cs typeface="Arial" pitchFamily="34" charset="0"/>
              </a:rPr>
              <a:t>ACT </a:t>
            </a:r>
            <a:r>
              <a:rPr lang="es-ES" sz="1088" err="1">
                <a:solidFill>
                  <a:srgbClr val="FF7300"/>
                </a:solidFill>
                <a:latin typeface="FS Emeric Core" panose="02000503040000020004" pitchFamily="2" charset="77"/>
                <a:cs typeface="Arial" pitchFamily="34" charset="0"/>
              </a:rPr>
              <a:t>Battery</a:t>
            </a:r>
          </a:p>
          <a:p>
            <a:pPr marL="254635" lvl="1" indent="-171450" eaLnBrk="0" hangingPunct="0">
              <a:lnSpc>
                <a:spcPts val="1179"/>
              </a:lnSpc>
              <a:spcAft>
                <a:spcPts val="272"/>
              </a:spcAft>
              <a:buFont typeface="Wingdings" panose="05000000000000000000" pitchFamily="2" charset="2"/>
              <a:buChar char="Ø"/>
              <a:tabLst>
                <a:tab pos="74856" algn="l"/>
              </a:tabLst>
            </a:pPr>
            <a:r>
              <a:rPr lang="es-ES" sz="850" b="1" err="1">
                <a:solidFill>
                  <a:srgbClr val="094470"/>
                </a:solidFill>
                <a:latin typeface="FS Emeric Light"/>
                <a:cs typeface="Arial"/>
              </a:rPr>
              <a:t>Location</a:t>
            </a:r>
            <a:r>
              <a:rPr lang="es-ES" sz="850">
                <a:solidFill>
                  <a:srgbClr val="094470"/>
                </a:solidFill>
                <a:latin typeface="FS Emeric Light"/>
                <a:cs typeface="Arial"/>
              </a:rPr>
              <a:t>: Canberra ACT (</a:t>
            </a:r>
            <a:r>
              <a:rPr lang="es-ES" sz="850" err="1">
                <a:solidFill>
                  <a:srgbClr val="094470"/>
                </a:solidFill>
                <a:latin typeface="FS Emeric Light"/>
                <a:cs typeface="Arial"/>
              </a:rPr>
              <a:t>Australian</a:t>
            </a:r>
            <a:r>
              <a:rPr lang="es-ES" sz="850">
                <a:solidFill>
                  <a:srgbClr val="094470"/>
                </a:solidFill>
                <a:latin typeface="FS Emeric Light"/>
                <a:cs typeface="Arial"/>
              </a:rPr>
              <a:t> Capital </a:t>
            </a:r>
            <a:r>
              <a:rPr lang="es-ES" sz="850" err="1">
                <a:solidFill>
                  <a:srgbClr val="094470"/>
                </a:solidFill>
                <a:latin typeface="FS Emeric Light"/>
                <a:cs typeface="Arial"/>
              </a:rPr>
              <a:t>Territory</a:t>
            </a:r>
            <a:r>
              <a:rPr lang="es-ES" sz="850">
                <a:solidFill>
                  <a:srgbClr val="094470"/>
                </a:solidFill>
                <a:latin typeface="FS Emeric Light"/>
                <a:cs typeface="Arial"/>
              </a:rPr>
              <a:t>) </a:t>
            </a:r>
            <a:endParaRPr lang="es-ES" sz="850">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870" b="1" err="1">
                <a:solidFill>
                  <a:srgbClr val="094470"/>
                </a:solidFill>
                <a:latin typeface="FS Emeric Light" panose="02000503040000020004" pitchFamily="2" charset="77"/>
                <a:cs typeface="Arial" pitchFamily="34" charset="0"/>
              </a:rPr>
              <a:t>Tecnology</a:t>
            </a:r>
            <a:r>
              <a:rPr lang="es-ES" sz="870" b="1">
                <a:solidFill>
                  <a:srgbClr val="094470"/>
                </a:solidFill>
                <a:latin typeface="FS Emeric Light" panose="02000503040000020004" pitchFamily="2" charset="77"/>
                <a:cs typeface="Arial" pitchFamily="34" charset="0"/>
              </a:rPr>
              <a:t>: </a:t>
            </a:r>
            <a:r>
              <a:rPr lang="es-ES" sz="870" err="1">
                <a:solidFill>
                  <a:srgbClr val="094470"/>
                </a:solidFill>
                <a:latin typeface="FS Emeric Light" panose="02000503040000020004" pitchFamily="2" charset="77"/>
                <a:cs typeface="Arial" pitchFamily="34" charset="0"/>
              </a:rPr>
              <a:t>storage</a:t>
            </a:r>
            <a:endParaRPr lang="es-ES" sz="870">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870" b="1" err="1">
                <a:solidFill>
                  <a:srgbClr val="094470"/>
                </a:solidFill>
                <a:latin typeface="FS Emeric Light" panose="02000503040000020004" pitchFamily="2" charset="77"/>
                <a:cs typeface="Arial" pitchFamily="34" charset="0"/>
              </a:rPr>
              <a:t>Installed</a:t>
            </a:r>
            <a:r>
              <a:rPr lang="es-ES" sz="870" b="1">
                <a:solidFill>
                  <a:srgbClr val="094470"/>
                </a:solidFill>
                <a:latin typeface="FS Emeric Light" panose="02000503040000020004" pitchFamily="2" charset="77"/>
                <a:cs typeface="Arial" pitchFamily="34" charset="0"/>
              </a:rPr>
              <a:t> </a:t>
            </a:r>
            <a:r>
              <a:rPr lang="es-ES" sz="870" b="1" err="1">
                <a:solidFill>
                  <a:srgbClr val="094470"/>
                </a:solidFill>
                <a:latin typeface="FS Emeric Light" panose="02000503040000020004" pitchFamily="2" charset="77"/>
                <a:cs typeface="Arial" pitchFamily="34" charset="0"/>
              </a:rPr>
              <a:t>capacity</a:t>
            </a:r>
            <a:r>
              <a:rPr lang="es-ES" sz="870" b="1">
                <a:solidFill>
                  <a:srgbClr val="094470"/>
                </a:solidFill>
                <a:latin typeface="FS Emeric Light" panose="02000503040000020004" pitchFamily="2" charset="77"/>
                <a:cs typeface="Arial" pitchFamily="34" charset="0"/>
              </a:rPr>
              <a:t>: </a:t>
            </a:r>
            <a:r>
              <a:rPr lang="es-ES" sz="900">
                <a:solidFill>
                  <a:srgbClr val="094470"/>
                </a:solidFill>
                <a:latin typeface="FS Emeric Light" panose="02000503040000020004" pitchFamily="2" charset="0"/>
                <a:cs typeface="Arial"/>
              </a:rPr>
              <a:t>10 MW /</a:t>
            </a:r>
            <a:r>
              <a:rPr lang="es-ES" sz="900" b="1">
                <a:solidFill>
                  <a:srgbClr val="094470"/>
                </a:solidFill>
                <a:latin typeface="FS Emeric Light" panose="02000503040000020004" pitchFamily="2" charset="0"/>
                <a:cs typeface="Arial"/>
              </a:rPr>
              <a:t> </a:t>
            </a:r>
            <a:r>
              <a:rPr lang="es-ES" sz="900">
                <a:solidFill>
                  <a:srgbClr val="094470"/>
                </a:solidFill>
                <a:latin typeface="FS Emeric Light" panose="02000503040000020004" pitchFamily="2" charset="0"/>
                <a:cs typeface="Arial"/>
              </a:rPr>
              <a:t>20 </a:t>
            </a:r>
            <a:r>
              <a:rPr lang="es-ES" sz="900" err="1">
                <a:solidFill>
                  <a:srgbClr val="094470"/>
                </a:solidFill>
                <a:latin typeface="FS Emeric Light" panose="02000503040000020004" pitchFamily="2" charset="0"/>
                <a:cs typeface="Arial"/>
              </a:rPr>
              <a:t>MWh</a:t>
            </a:r>
            <a:r>
              <a:rPr lang="es-ES" sz="900">
                <a:solidFill>
                  <a:srgbClr val="094470"/>
                </a:solidFill>
                <a:latin typeface="FS Emeric Light" panose="02000503040000020004" pitchFamily="2" charset="0"/>
                <a:cs typeface="Arial"/>
              </a:rPr>
              <a:t> </a:t>
            </a:r>
            <a:endParaRPr lang="es-ES" sz="870">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850" b="1">
                <a:solidFill>
                  <a:srgbClr val="094470"/>
                </a:solidFill>
                <a:latin typeface="FS Emeric Light"/>
                <a:cs typeface="Arial"/>
              </a:rPr>
              <a:t>In </a:t>
            </a:r>
            <a:r>
              <a:rPr lang="es-ES" sz="850" b="1" err="1">
                <a:solidFill>
                  <a:srgbClr val="094470"/>
                </a:solidFill>
                <a:latin typeface="FS Emeric Light"/>
                <a:cs typeface="Arial"/>
              </a:rPr>
              <a:t>operation</a:t>
            </a:r>
            <a:r>
              <a:rPr lang="es-ES" sz="850">
                <a:solidFill>
                  <a:srgbClr val="094470"/>
                </a:solidFill>
                <a:latin typeface="FS Emeric Light"/>
                <a:cs typeface="Arial"/>
              </a:rPr>
              <a:t>: </a:t>
            </a:r>
            <a:r>
              <a:rPr lang="es-ES" sz="850" err="1">
                <a:solidFill>
                  <a:srgbClr val="094470"/>
                </a:solidFill>
                <a:latin typeface="FS Emeric Light"/>
                <a:cs typeface="Arial"/>
              </a:rPr>
              <a:t>since</a:t>
            </a:r>
            <a:r>
              <a:rPr lang="es-ES" sz="850">
                <a:solidFill>
                  <a:srgbClr val="094470"/>
                </a:solidFill>
                <a:latin typeface="FS Emeric Light"/>
                <a:cs typeface="Arial"/>
              </a:rPr>
              <a:t> 2022</a:t>
            </a:r>
            <a:endParaRPr lang="es-ES" sz="850">
              <a:solidFill>
                <a:srgbClr val="094470"/>
              </a:solidFill>
              <a:latin typeface="FS Emeric Light" panose="02000503040000020004" pitchFamily="2" charset="77"/>
              <a:cs typeface="Arial" pitchFamily="34" charset="0"/>
            </a:endParaRPr>
          </a:p>
        </p:txBody>
      </p:sp>
      <p:sp>
        <p:nvSpPr>
          <p:cNvPr id="11" name="CuadroTexto 10">
            <a:extLst>
              <a:ext uri="{FF2B5EF4-FFF2-40B4-BE49-F238E27FC236}">
                <a16:creationId xmlns:a16="http://schemas.microsoft.com/office/drawing/2014/main" id="{211EE8C1-5EA6-49CC-A592-9F059ADDA71D}"/>
              </a:ext>
            </a:extLst>
          </p:cNvPr>
          <p:cNvSpPr txBox="1"/>
          <p:nvPr/>
        </p:nvSpPr>
        <p:spPr>
          <a:xfrm>
            <a:off x="6088262" y="1218743"/>
            <a:ext cx="3031652" cy="1037400"/>
          </a:xfrm>
          <a:prstGeom prst="rect">
            <a:avLst/>
          </a:prstGeom>
          <a:noFill/>
        </p:spPr>
        <p:txBody>
          <a:bodyPr wrap="square" rtlCol="0">
            <a:spAutoFit/>
          </a:bodyPr>
          <a:lstStyle/>
          <a:p>
            <a:pPr marL="205855" indent="-198657" eaLnBrk="0" hangingPunct="0">
              <a:lnSpc>
                <a:spcPts val="1179"/>
              </a:lnSpc>
              <a:spcAft>
                <a:spcPts val="453"/>
              </a:spcAft>
              <a:tabLst>
                <a:tab pos="74856" algn="l"/>
              </a:tabLst>
            </a:pPr>
            <a:r>
              <a:rPr lang="es-ES" sz="1088" err="1">
                <a:solidFill>
                  <a:srgbClr val="FF7300"/>
                </a:solidFill>
                <a:latin typeface="FS Emeric Core" panose="02000503040000020004" pitchFamily="2" charset="77"/>
                <a:cs typeface="Arial" pitchFamily="34" charset="0"/>
              </a:rPr>
              <a:t>Guimarania</a:t>
            </a:r>
            <a:r>
              <a:rPr lang="es-ES" sz="1088">
                <a:solidFill>
                  <a:srgbClr val="FF7300"/>
                </a:solidFill>
                <a:latin typeface="FS Emeric Core" panose="02000503040000020004" pitchFamily="2" charset="77"/>
                <a:cs typeface="Arial" pitchFamily="34" charset="0"/>
              </a:rPr>
              <a:t> I &amp; II </a:t>
            </a:r>
            <a:r>
              <a:rPr lang="es-ES" sz="1088" err="1">
                <a:solidFill>
                  <a:srgbClr val="FF7300"/>
                </a:solidFill>
                <a:latin typeface="FS Emeric Core" panose="02000503040000020004" pitchFamily="2" charset="77"/>
                <a:cs typeface="Arial" pitchFamily="34" charset="0"/>
              </a:rPr>
              <a:t>photovoltaic</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power</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plants</a:t>
            </a:r>
            <a:endParaRPr lang="es-ES" sz="907">
              <a:solidFill>
                <a:srgbClr val="094470"/>
              </a:solidFill>
              <a:latin typeface="FS Emeric Light" panose="02000503040000020004" pitchFamily="2" charset="77"/>
              <a:cs typeface="Arial" pitchFamily="34" charset="0"/>
            </a:endParaRPr>
          </a:p>
          <a:p>
            <a:pPr marL="254943"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Location</a:t>
            </a:r>
            <a:r>
              <a:rPr lang="es-ES" sz="907" b="1">
                <a:solidFill>
                  <a:srgbClr val="094470"/>
                </a:solidFill>
                <a:latin typeface="FS Emeric Light" panose="02000503040000020004" pitchFamily="2" charset="0"/>
                <a:cs typeface="Arial" pitchFamily="34" charset="0"/>
              </a:rPr>
              <a:t>: </a:t>
            </a:r>
            <a:r>
              <a:rPr lang="es-ES" sz="907">
                <a:solidFill>
                  <a:srgbClr val="094470"/>
                </a:solidFill>
                <a:latin typeface="FS Emeric Light" panose="02000503040000020004" pitchFamily="2" charset="0"/>
                <a:cs typeface="Arial" pitchFamily="34" charset="0"/>
              </a:rPr>
              <a:t>Minas Gerais / </a:t>
            </a:r>
            <a:r>
              <a:rPr lang="es-ES" sz="907" err="1">
                <a:solidFill>
                  <a:srgbClr val="094470"/>
                </a:solidFill>
                <a:latin typeface="FS Emeric Light" panose="02000503040000020004" pitchFamily="2" charset="0"/>
                <a:cs typeface="Arial" pitchFamily="34" charset="0"/>
              </a:rPr>
              <a:t>Guimarania</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Brazil</a:t>
            </a:r>
            <a:r>
              <a:rPr lang="es-ES" sz="907">
                <a:solidFill>
                  <a:srgbClr val="094470"/>
                </a:solidFill>
                <a:latin typeface="FS Emeric Light" panose="02000503040000020004" pitchFamily="2" charset="0"/>
                <a:cs typeface="Arial" pitchFamily="34" charset="0"/>
              </a:rPr>
              <a:t>)</a:t>
            </a:r>
          </a:p>
          <a:p>
            <a:pPr marL="254943"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Tecnology</a:t>
            </a:r>
            <a:r>
              <a:rPr lang="es-ES" sz="907" b="1">
                <a:solidFill>
                  <a:srgbClr val="094470"/>
                </a:solidFill>
                <a:latin typeface="FS Emeric Light" panose="02000503040000020004" pitchFamily="2" charset="0"/>
                <a:cs typeface="Arial" pitchFamily="34" charset="0"/>
              </a:rPr>
              <a:t>: </a:t>
            </a:r>
            <a:r>
              <a:rPr lang="es-ES" sz="907">
                <a:solidFill>
                  <a:srgbClr val="094470"/>
                </a:solidFill>
                <a:latin typeface="FS Emeric Light" panose="02000503040000020004" pitchFamily="2" charset="0"/>
                <a:cs typeface="Arial" pitchFamily="34" charset="0"/>
              </a:rPr>
              <a:t>solar </a:t>
            </a:r>
            <a:r>
              <a:rPr lang="es-ES" sz="907" err="1">
                <a:solidFill>
                  <a:srgbClr val="094470"/>
                </a:solidFill>
                <a:latin typeface="FS Emeric Light" panose="02000503040000020004" pitchFamily="2" charset="0"/>
                <a:cs typeface="Arial" pitchFamily="34" charset="0"/>
              </a:rPr>
              <a:t>power</a:t>
            </a:r>
            <a:endParaRPr lang="es-ES" sz="907">
              <a:solidFill>
                <a:srgbClr val="094470"/>
              </a:solidFill>
              <a:latin typeface="FS Emeric Light" panose="02000503040000020004" pitchFamily="2" charset="0"/>
              <a:cs typeface="Arial" pitchFamily="34" charset="0"/>
            </a:endParaRPr>
          </a:p>
          <a:p>
            <a:pPr marL="254943"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Installed</a:t>
            </a:r>
            <a:r>
              <a:rPr lang="es-ES" sz="907" b="1">
                <a:solidFill>
                  <a:srgbClr val="094470"/>
                </a:solidFill>
                <a:latin typeface="FS Emeric Light" panose="02000503040000020004" pitchFamily="2" charset="0"/>
                <a:cs typeface="Arial" pitchFamily="34" charset="0"/>
              </a:rPr>
              <a:t> </a:t>
            </a:r>
            <a:r>
              <a:rPr lang="es-ES" sz="907" b="1" err="1">
                <a:solidFill>
                  <a:srgbClr val="094470"/>
                </a:solidFill>
                <a:latin typeface="FS Emeric Light" panose="02000503040000020004" pitchFamily="2" charset="0"/>
                <a:cs typeface="Arial" pitchFamily="34" charset="0"/>
              </a:rPr>
              <a:t>capacity</a:t>
            </a:r>
            <a:r>
              <a:rPr lang="es-ES" sz="907">
                <a:solidFill>
                  <a:srgbClr val="094470"/>
                </a:solidFill>
                <a:latin typeface="FS Emeric Light" panose="02000503040000020004" pitchFamily="2" charset="0"/>
                <a:cs typeface="Arial" pitchFamily="34" charset="0"/>
              </a:rPr>
              <a:t>: 82 MW  </a:t>
            </a:r>
          </a:p>
          <a:p>
            <a:pPr marL="254943" lvl="1" indent="-171450" eaLnBrk="0" hangingPunct="0">
              <a:lnSpc>
                <a:spcPts val="1179"/>
              </a:lnSpc>
              <a:spcAft>
                <a:spcPts val="272"/>
              </a:spcAft>
              <a:buFont typeface="Wingdings" panose="05000000000000000000" pitchFamily="2" charset="2"/>
              <a:buChar char="Ø"/>
            </a:pPr>
            <a:r>
              <a:rPr lang="es-ES" sz="907" b="1">
                <a:solidFill>
                  <a:srgbClr val="094470"/>
                </a:solidFill>
                <a:latin typeface="FS Emeric Light" panose="02000503040000020004" pitchFamily="2" charset="0"/>
                <a:cs typeface="Arial" pitchFamily="34" charset="0"/>
              </a:rPr>
              <a:t>In </a:t>
            </a:r>
            <a:r>
              <a:rPr lang="es-ES" sz="907" b="1" err="1">
                <a:solidFill>
                  <a:srgbClr val="094470"/>
                </a:solidFill>
                <a:latin typeface="FS Emeric Light" panose="02000503040000020004" pitchFamily="2" charset="0"/>
                <a:cs typeface="Arial" pitchFamily="34" charset="0"/>
              </a:rPr>
              <a:t>operation</a:t>
            </a:r>
            <a:r>
              <a:rPr lang="es-ES" sz="907" b="1">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since</a:t>
            </a:r>
            <a:r>
              <a:rPr lang="es-ES" sz="907">
                <a:solidFill>
                  <a:srgbClr val="094470"/>
                </a:solidFill>
                <a:latin typeface="FS Emeric Light" panose="02000503040000020004" pitchFamily="2" charset="0"/>
                <a:cs typeface="Arial" pitchFamily="34" charset="0"/>
              </a:rPr>
              <a:t> 2018</a:t>
            </a:r>
          </a:p>
        </p:txBody>
      </p:sp>
      <p:sp>
        <p:nvSpPr>
          <p:cNvPr id="12" name="CuadroTexto 11">
            <a:extLst>
              <a:ext uri="{FF2B5EF4-FFF2-40B4-BE49-F238E27FC236}">
                <a16:creationId xmlns:a16="http://schemas.microsoft.com/office/drawing/2014/main" id="{8C14B83E-A302-4258-AFEA-ED7EC9BFAC22}"/>
              </a:ext>
            </a:extLst>
          </p:cNvPr>
          <p:cNvSpPr txBox="1"/>
          <p:nvPr/>
        </p:nvSpPr>
        <p:spPr>
          <a:xfrm>
            <a:off x="3469200" y="1218743"/>
            <a:ext cx="2485826" cy="1037400"/>
          </a:xfrm>
          <a:prstGeom prst="rect">
            <a:avLst/>
          </a:prstGeom>
          <a:noFill/>
        </p:spPr>
        <p:txBody>
          <a:bodyPr wrap="square" lIns="91440" tIns="45720" rIns="91440" bIns="45720" rtlCol="0" anchor="t">
            <a:spAutoFit/>
          </a:bodyPr>
          <a:lstStyle/>
          <a:p>
            <a:pPr marL="205740" indent="-198120" eaLnBrk="0" hangingPunct="0">
              <a:lnSpc>
                <a:spcPts val="1179"/>
              </a:lnSpc>
              <a:spcAft>
                <a:spcPts val="453"/>
              </a:spcAft>
              <a:tabLst>
                <a:tab pos="74856" algn="l"/>
              </a:tabLst>
            </a:pPr>
            <a:r>
              <a:rPr lang="es-ES" sz="1088">
                <a:solidFill>
                  <a:srgbClr val="FF7300"/>
                </a:solidFill>
                <a:latin typeface="FS Emeric Core" panose="02000503040000020004" pitchFamily="2" charset="77"/>
                <a:cs typeface="Arial" pitchFamily="34" charset="0"/>
              </a:rPr>
              <a:t>La Vega </a:t>
            </a:r>
            <a:r>
              <a:rPr lang="es-ES" sz="1088" err="1">
                <a:solidFill>
                  <a:srgbClr val="FF7300"/>
                </a:solidFill>
                <a:latin typeface="FS Emeric Core" panose="02000503040000020004" pitchFamily="2" charset="77"/>
                <a:cs typeface="Arial" pitchFamily="34" charset="0"/>
              </a:rPr>
              <a:t>thermal</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power</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station</a:t>
            </a:r>
            <a:endParaRPr lang="es-ES" sz="907">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Location</a:t>
            </a:r>
            <a:r>
              <a:rPr lang="es-ES" sz="907" b="1">
                <a:solidFill>
                  <a:srgbClr val="094470"/>
                </a:solidFill>
                <a:latin typeface="FS Emeric Light" panose="02000503040000020004" pitchFamily="2" charset="0"/>
                <a:cs typeface="Arial" pitchFamily="34" charset="0"/>
              </a:rPr>
              <a:t>: </a:t>
            </a:r>
            <a:r>
              <a:rPr lang="es-ES" sz="907">
                <a:solidFill>
                  <a:srgbClr val="094470"/>
                </a:solidFill>
                <a:latin typeface="FS Emeric Light" panose="02000503040000020004" pitchFamily="2" charset="0"/>
                <a:cs typeface="Arial" pitchFamily="34" charset="0"/>
              </a:rPr>
              <a:t>La Vega (</a:t>
            </a:r>
            <a:r>
              <a:rPr lang="es-ES" sz="907" err="1">
                <a:solidFill>
                  <a:srgbClr val="094470"/>
                </a:solidFill>
                <a:latin typeface="FS Emeric Light" panose="02000503040000020004" pitchFamily="2" charset="0"/>
                <a:cs typeface="Arial" pitchFamily="34" charset="0"/>
              </a:rPr>
              <a:t>Dominican</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Republic</a:t>
            </a:r>
            <a:r>
              <a:rPr lang="es-ES" sz="907">
                <a:solidFill>
                  <a:srgbClr val="094470"/>
                </a:solidFill>
                <a:latin typeface="FS Emeric Light" panose="02000503040000020004" pitchFamily="2" charset="0"/>
                <a:cs typeface="Arial" pitchFamily="34" charset="0"/>
              </a:rPr>
              <a:t>)</a:t>
            </a:r>
          </a:p>
          <a:p>
            <a:pPr marL="254635"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Tecnology</a:t>
            </a:r>
            <a:r>
              <a:rPr lang="es-ES" sz="907" b="1">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engine</a:t>
            </a:r>
            <a:r>
              <a:rPr lang="es-ES" sz="907">
                <a:solidFill>
                  <a:srgbClr val="094470"/>
                </a:solidFill>
                <a:latin typeface="FS Emeric Light" panose="02000503040000020004" pitchFamily="2" charset="0"/>
                <a:cs typeface="Arial" pitchFamily="34" charset="0"/>
              </a:rPr>
              <a:t> – fuel</a:t>
            </a: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87.5 MW  </a:t>
            </a:r>
            <a:endParaRPr lang="es-ES" sz="900">
              <a:solidFill>
                <a:srgbClr val="094470"/>
              </a:solidFill>
              <a:latin typeface="FS Emeric Light" panose="0200050304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7" b="1">
                <a:solidFill>
                  <a:srgbClr val="094470"/>
                </a:solidFill>
                <a:latin typeface="FS Emeric Light" panose="02000503040000020004" pitchFamily="2" charset="0"/>
                <a:cs typeface="Arial" pitchFamily="34" charset="0"/>
              </a:rPr>
              <a:t>In </a:t>
            </a:r>
            <a:r>
              <a:rPr lang="es-ES" sz="907" b="1" err="1">
                <a:solidFill>
                  <a:srgbClr val="094470"/>
                </a:solidFill>
                <a:latin typeface="FS Emeric Light" panose="02000503040000020004" pitchFamily="2" charset="0"/>
                <a:cs typeface="Arial" pitchFamily="34" charset="0"/>
              </a:rPr>
              <a:t>operation</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since</a:t>
            </a:r>
            <a:r>
              <a:rPr lang="es-ES" sz="907">
                <a:solidFill>
                  <a:srgbClr val="094470"/>
                </a:solidFill>
                <a:latin typeface="FS Emeric Light" panose="02000503040000020004" pitchFamily="2" charset="0"/>
                <a:cs typeface="Arial" pitchFamily="34" charset="0"/>
              </a:rPr>
              <a:t> 2001</a:t>
            </a:r>
          </a:p>
        </p:txBody>
      </p:sp>
      <p:sp>
        <p:nvSpPr>
          <p:cNvPr id="14" name="CuadroTexto 13">
            <a:extLst>
              <a:ext uri="{FF2B5EF4-FFF2-40B4-BE49-F238E27FC236}">
                <a16:creationId xmlns:a16="http://schemas.microsoft.com/office/drawing/2014/main" id="{8DB0C345-C88D-4545-A88E-5A9E07304012}"/>
              </a:ext>
            </a:extLst>
          </p:cNvPr>
          <p:cNvSpPr txBox="1"/>
          <p:nvPr/>
        </p:nvSpPr>
        <p:spPr>
          <a:xfrm>
            <a:off x="332055" y="1025872"/>
            <a:ext cx="3139938" cy="1574790"/>
          </a:xfrm>
          <a:prstGeom prst="rect">
            <a:avLst/>
          </a:prstGeom>
          <a:noFill/>
        </p:spPr>
        <p:txBody>
          <a:bodyPr wrap="square" lIns="91440" tIns="45720" rIns="91440" bIns="45720" rtlCol="0" anchor="t">
            <a:spAutoFit/>
          </a:bodyPr>
          <a:lstStyle/>
          <a:p>
            <a:pPr marL="205740" indent="-198120" eaLnBrk="0" hangingPunct="0">
              <a:lnSpc>
                <a:spcPts val="1179"/>
              </a:lnSpc>
              <a:spcAft>
                <a:spcPts val="453"/>
              </a:spcAft>
              <a:tabLst>
                <a:tab pos="74856" algn="l"/>
              </a:tabLst>
            </a:pPr>
            <a:endParaRPr lang="en-US" sz="1088">
              <a:solidFill>
                <a:srgbClr val="FF7300"/>
              </a:solidFill>
              <a:latin typeface="FS Emeric Core" panose="02000503040000020004" pitchFamily="2" charset="77"/>
              <a:cs typeface="Arial" pitchFamily="34" charset="0"/>
            </a:endParaRPr>
          </a:p>
          <a:p>
            <a:pPr marL="205740" indent="-198120" eaLnBrk="0" hangingPunct="0">
              <a:lnSpc>
                <a:spcPts val="1179"/>
              </a:lnSpc>
              <a:spcAft>
                <a:spcPts val="453"/>
              </a:spcAft>
              <a:tabLst>
                <a:tab pos="74856" algn="l"/>
              </a:tabLst>
            </a:pPr>
            <a:r>
              <a:rPr lang="en-US" sz="1090">
                <a:solidFill>
                  <a:srgbClr val="FF7300"/>
                </a:solidFill>
                <a:latin typeface="FS Emeric Core"/>
                <a:cs typeface="Arial"/>
              </a:rPr>
              <a:t>Tuxpan III &amp; IV combined cycle power plants</a:t>
            </a: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Location</a:t>
            </a:r>
            <a:r>
              <a:rPr lang="es-ES" sz="900" b="1">
                <a:solidFill>
                  <a:srgbClr val="094470"/>
                </a:solidFill>
                <a:latin typeface="FS Emeric Light"/>
                <a:cs typeface="Arial"/>
              </a:rPr>
              <a:t>: </a:t>
            </a:r>
            <a:r>
              <a:rPr lang="es-ES" sz="900">
                <a:solidFill>
                  <a:srgbClr val="094470"/>
                </a:solidFill>
                <a:latin typeface="FS Emeric Light"/>
                <a:cs typeface="Arial"/>
              </a:rPr>
              <a:t>Tuxpan, Veracruz (</a:t>
            </a:r>
            <a:r>
              <a:rPr lang="es-ES" sz="900" err="1">
                <a:solidFill>
                  <a:srgbClr val="094470"/>
                </a:solidFill>
                <a:latin typeface="FS Emeric Light"/>
                <a:cs typeface="Arial"/>
              </a:rPr>
              <a:t>Mexico</a:t>
            </a:r>
            <a:r>
              <a:rPr lang="es-ES" sz="900">
                <a:solidFill>
                  <a:srgbClr val="094470"/>
                </a:solidFill>
                <a:latin typeface="FS Emeric Light"/>
                <a:cs typeface="Arial"/>
              </a:rPr>
              <a:t>)</a:t>
            </a:r>
          </a:p>
          <a:p>
            <a:pPr marL="254635"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Tecnology</a:t>
            </a:r>
            <a:r>
              <a:rPr lang="es-ES" sz="907" b="1">
                <a:solidFill>
                  <a:srgbClr val="094470"/>
                </a:solidFill>
                <a:latin typeface="FS Emeric Light" panose="02000503040000020004" pitchFamily="2" charset="0"/>
                <a:cs typeface="Arial" pitchFamily="34" charset="0"/>
              </a:rPr>
              <a:t>: </a:t>
            </a:r>
            <a:r>
              <a:rPr lang="en-US" sz="907">
                <a:solidFill>
                  <a:srgbClr val="094470"/>
                </a:solidFill>
                <a:latin typeface="FS Emeric Light" panose="02000503040000020004" pitchFamily="2" charset="0"/>
                <a:cs typeface="Arial" pitchFamily="34" charset="0"/>
              </a:rPr>
              <a:t>combined cycle power </a:t>
            </a:r>
            <a:endParaRPr lang="es-ES" sz="907">
              <a:solidFill>
                <a:srgbClr val="094470"/>
              </a:solidFill>
              <a:latin typeface="FS Emeric Light" panose="0200050304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Installed</a:t>
            </a:r>
            <a:r>
              <a:rPr lang="es-ES" sz="907" b="1">
                <a:solidFill>
                  <a:srgbClr val="094470"/>
                </a:solidFill>
                <a:latin typeface="FS Emeric Light" panose="02000503040000020004" pitchFamily="2" charset="0"/>
                <a:cs typeface="Arial" pitchFamily="34" charset="0"/>
              </a:rPr>
              <a:t> </a:t>
            </a:r>
            <a:r>
              <a:rPr lang="es-ES" sz="907" b="1" err="1">
                <a:solidFill>
                  <a:srgbClr val="094470"/>
                </a:solidFill>
                <a:latin typeface="FS Emeric Light" panose="02000503040000020004" pitchFamily="2" charset="0"/>
                <a:cs typeface="Arial" pitchFamily="34" charset="0"/>
              </a:rPr>
              <a:t>capacity</a:t>
            </a:r>
            <a:r>
              <a:rPr lang="es-ES" sz="907">
                <a:solidFill>
                  <a:srgbClr val="094470"/>
                </a:solidFill>
                <a:latin typeface="FS Emeric Light" panose="02000503040000020004" pitchFamily="2" charset="0"/>
                <a:cs typeface="Arial" pitchFamily="34" charset="0"/>
              </a:rPr>
              <a:t>: 1,180 MW  </a:t>
            </a:r>
          </a:p>
          <a:p>
            <a:pPr marL="254635" lvl="1" indent="-171450" eaLnBrk="0" hangingPunct="0">
              <a:lnSpc>
                <a:spcPts val="1179"/>
              </a:lnSpc>
              <a:spcAft>
                <a:spcPts val="272"/>
              </a:spcAft>
              <a:buFont typeface="Wingdings" panose="05000000000000000000" pitchFamily="2" charset="2"/>
              <a:buChar char="Ø"/>
            </a:pPr>
            <a:r>
              <a:rPr lang="es-ES" sz="907" b="1">
                <a:solidFill>
                  <a:srgbClr val="094470"/>
                </a:solidFill>
                <a:latin typeface="FS Emeric Light" panose="02000503040000020004" pitchFamily="2" charset="0"/>
                <a:cs typeface="Arial" pitchFamily="34" charset="0"/>
              </a:rPr>
              <a:t>In </a:t>
            </a:r>
            <a:r>
              <a:rPr lang="es-ES" sz="907" b="1" err="1">
                <a:solidFill>
                  <a:srgbClr val="094470"/>
                </a:solidFill>
                <a:latin typeface="FS Emeric Light" panose="02000503040000020004" pitchFamily="2" charset="0"/>
                <a:cs typeface="Arial" pitchFamily="34" charset="0"/>
              </a:rPr>
              <a:t>operation</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since</a:t>
            </a:r>
            <a:r>
              <a:rPr lang="es-ES" sz="907">
                <a:solidFill>
                  <a:srgbClr val="094470"/>
                </a:solidFill>
                <a:latin typeface="FS Emeric Light" panose="02000503040000020004" pitchFamily="2" charset="0"/>
                <a:cs typeface="Arial" pitchFamily="34" charset="0"/>
              </a:rPr>
              <a:t> 2003</a:t>
            </a:r>
          </a:p>
          <a:p>
            <a:endParaRPr lang="es-ES"/>
          </a:p>
        </p:txBody>
      </p:sp>
      <p:sp>
        <p:nvSpPr>
          <p:cNvPr id="2" name="CuadroTexto 1">
            <a:extLst>
              <a:ext uri="{FF2B5EF4-FFF2-40B4-BE49-F238E27FC236}">
                <a16:creationId xmlns:a16="http://schemas.microsoft.com/office/drawing/2014/main" id="{3426B6AF-9A87-B087-C9BB-717DB56E5FF8}"/>
              </a:ext>
            </a:extLst>
          </p:cNvPr>
          <p:cNvSpPr txBox="1"/>
          <p:nvPr/>
        </p:nvSpPr>
        <p:spPr>
          <a:xfrm>
            <a:off x="9056116" y="2524809"/>
            <a:ext cx="3756638" cy="1510670"/>
          </a:xfrm>
          <a:prstGeom prst="rect">
            <a:avLst/>
          </a:prstGeom>
          <a:noFill/>
        </p:spPr>
        <p:txBody>
          <a:bodyPr wrap="square" lIns="91440" tIns="45720" rIns="91440" bIns="45720" rtlCol="0" anchor="t">
            <a:spAutoFit/>
          </a:bodyPr>
          <a:lstStyle/>
          <a:p>
            <a:pPr marL="205855" indent="-198657" eaLnBrk="0" hangingPunct="0">
              <a:lnSpc>
                <a:spcPts val="1179"/>
              </a:lnSpc>
              <a:spcAft>
                <a:spcPts val="453"/>
              </a:spcAft>
              <a:tabLst>
                <a:tab pos="74856" algn="l"/>
              </a:tabLst>
            </a:pPr>
            <a:r>
              <a:rPr lang="es-ES" sz="1088" err="1">
                <a:solidFill>
                  <a:srgbClr val="FF7300"/>
                </a:solidFill>
                <a:latin typeface="FS Emeric Core" panose="02000503040000020004" pitchFamily="2" charset="77"/>
                <a:cs typeface="Arial" pitchFamily="34" charset="0"/>
              </a:rPr>
              <a:t>Berrybank</a:t>
            </a:r>
            <a:r>
              <a:rPr lang="es-ES" sz="1088">
                <a:solidFill>
                  <a:srgbClr val="FF7300"/>
                </a:solidFill>
                <a:latin typeface="FS Emeric Core" panose="02000503040000020004" pitchFamily="2" charset="77"/>
                <a:cs typeface="Arial" pitchFamily="34" charset="0"/>
              </a:rPr>
              <a:t> 2 </a:t>
            </a:r>
            <a:r>
              <a:rPr lang="es-ES" sz="1088" err="1">
                <a:solidFill>
                  <a:srgbClr val="FF7300"/>
                </a:solidFill>
                <a:latin typeface="FS Emeric Core" panose="02000503040000020004" pitchFamily="2" charset="77"/>
                <a:cs typeface="Arial" pitchFamily="34" charset="0"/>
              </a:rPr>
              <a:t>wind</a:t>
            </a:r>
            <a:r>
              <a:rPr lang="es-ES" sz="1088">
                <a:solidFill>
                  <a:srgbClr val="FF7300"/>
                </a:solidFill>
                <a:latin typeface="FS Emeric Core" panose="02000503040000020004" pitchFamily="2" charset="77"/>
                <a:cs typeface="Arial" pitchFamily="34" charset="0"/>
              </a:rPr>
              <a:t> </a:t>
            </a:r>
            <a:r>
              <a:rPr lang="es-ES" sz="1088" err="1">
                <a:solidFill>
                  <a:srgbClr val="FF7300"/>
                </a:solidFill>
                <a:latin typeface="FS Emeric Core" panose="02000503040000020004" pitchFamily="2" charset="77"/>
                <a:cs typeface="Arial" pitchFamily="34" charset="0"/>
              </a:rPr>
              <a:t>farm</a:t>
            </a:r>
            <a:endParaRPr lang="es-ES" sz="1088">
              <a:solidFill>
                <a:srgbClr val="FF7300"/>
              </a:solidFill>
              <a:latin typeface="FS Emeric Core"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Location</a:t>
            </a:r>
            <a:r>
              <a:rPr lang="es-ES" sz="900" b="1">
                <a:solidFill>
                  <a:srgbClr val="094470"/>
                </a:solidFill>
                <a:latin typeface="FS Emeric Light"/>
                <a:cs typeface="Arial"/>
              </a:rPr>
              <a:t>: </a:t>
            </a:r>
            <a:r>
              <a:rPr lang="es-ES" sz="900" err="1">
                <a:solidFill>
                  <a:srgbClr val="094470"/>
                </a:solidFill>
                <a:latin typeface="FS Emeric Light"/>
                <a:cs typeface="Arial"/>
              </a:rPr>
              <a:t>Corangamite</a:t>
            </a:r>
            <a:br>
              <a:rPr lang="es-ES" sz="900">
                <a:latin typeface="FS Emeric Light"/>
                <a:cs typeface="Arial"/>
              </a:rPr>
            </a:br>
            <a:r>
              <a:rPr lang="es-ES" sz="900">
                <a:solidFill>
                  <a:srgbClr val="094470"/>
                </a:solidFill>
                <a:latin typeface="FS Emeric Light"/>
                <a:cs typeface="Arial"/>
              </a:rPr>
              <a:t>&amp; Golden Plains, Victoria  (Australia) </a:t>
            </a:r>
            <a:endParaRPr lang="es-ES" sz="900">
              <a:solidFill>
                <a:srgbClr val="094470"/>
              </a:solidFill>
              <a:latin typeface="FS Emeric Light" panose="0200050304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7" b="1" err="1">
                <a:solidFill>
                  <a:srgbClr val="094470"/>
                </a:solidFill>
                <a:latin typeface="FS Emeric Light" panose="02000503040000020004" pitchFamily="2" charset="0"/>
                <a:cs typeface="Arial" pitchFamily="34" charset="0"/>
              </a:rPr>
              <a:t>Tecnology</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wind</a:t>
            </a:r>
            <a:r>
              <a:rPr lang="es-ES" sz="907">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power</a:t>
            </a:r>
            <a:r>
              <a:rPr lang="es-ES" sz="907">
                <a:solidFill>
                  <a:srgbClr val="094470"/>
                </a:solidFill>
                <a:latin typeface="FS Emeric Light" panose="02000503040000020004" pitchFamily="2" charset="0"/>
                <a:cs typeface="Arial" pitchFamily="34" charset="0"/>
              </a:rPr>
              <a:t> </a:t>
            </a: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109.2 MW  </a:t>
            </a:r>
            <a:endParaRPr lang="es-ES" sz="900">
              <a:solidFill>
                <a:srgbClr val="094470"/>
              </a:solidFill>
              <a:latin typeface="FS Emeric Light" panose="0200050304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7" b="1">
                <a:solidFill>
                  <a:srgbClr val="094470"/>
                </a:solidFill>
                <a:latin typeface="FS Emeric Light" panose="02000503040000020004" pitchFamily="2" charset="0"/>
                <a:cs typeface="Arial" pitchFamily="34" charset="0"/>
              </a:rPr>
              <a:t>In </a:t>
            </a:r>
            <a:r>
              <a:rPr lang="es-ES" sz="907" b="1" err="1">
                <a:solidFill>
                  <a:srgbClr val="094470"/>
                </a:solidFill>
                <a:latin typeface="FS Emeric Light" panose="02000503040000020004" pitchFamily="2" charset="0"/>
                <a:cs typeface="Arial" pitchFamily="34" charset="0"/>
              </a:rPr>
              <a:t>operation</a:t>
            </a:r>
            <a:r>
              <a:rPr lang="es-ES" sz="907" b="1">
                <a:solidFill>
                  <a:srgbClr val="094470"/>
                </a:solidFill>
                <a:latin typeface="FS Emeric Light" panose="02000503040000020004" pitchFamily="2" charset="0"/>
                <a:cs typeface="Arial" pitchFamily="34" charset="0"/>
              </a:rPr>
              <a:t>: </a:t>
            </a:r>
            <a:r>
              <a:rPr lang="es-ES" sz="907" err="1">
                <a:solidFill>
                  <a:srgbClr val="094470"/>
                </a:solidFill>
                <a:latin typeface="FS Emeric Light" panose="02000503040000020004" pitchFamily="2" charset="0"/>
                <a:cs typeface="Arial" pitchFamily="34" charset="0"/>
              </a:rPr>
              <a:t>since</a:t>
            </a:r>
            <a:r>
              <a:rPr lang="es-ES" sz="907">
                <a:solidFill>
                  <a:srgbClr val="094470"/>
                </a:solidFill>
                <a:latin typeface="FS Emeric Light" panose="02000503040000020004" pitchFamily="2" charset="0"/>
                <a:cs typeface="Arial" pitchFamily="34" charset="0"/>
              </a:rPr>
              <a:t> 2023</a:t>
            </a:r>
          </a:p>
          <a:p>
            <a:endParaRPr lang="es-ES"/>
          </a:p>
        </p:txBody>
      </p:sp>
      <p:sp>
        <p:nvSpPr>
          <p:cNvPr id="7" name="76 CuadroTexto">
            <a:extLst>
              <a:ext uri="{FF2B5EF4-FFF2-40B4-BE49-F238E27FC236}">
                <a16:creationId xmlns:a16="http://schemas.microsoft.com/office/drawing/2014/main" id="{9C5DFCFB-4A9A-372D-5318-DEAB06428D6B}"/>
              </a:ext>
            </a:extLst>
          </p:cNvPr>
          <p:cNvSpPr txBox="1">
            <a:spLocks noChangeArrowheads="1"/>
          </p:cNvSpPr>
          <p:nvPr/>
        </p:nvSpPr>
        <p:spPr bwMode="auto">
          <a:xfrm>
            <a:off x="336827" y="3644740"/>
            <a:ext cx="3253478" cy="1108208"/>
          </a:xfrm>
          <a:prstGeom prst="rect">
            <a:avLst/>
          </a:prstGeom>
          <a:noFill/>
          <a:ln w="9525">
            <a:noFill/>
            <a:miter lim="800000"/>
            <a:headEnd/>
            <a:tailEnd/>
          </a:ln>
        </p:spPr>
        <p:txBody>
          <a:bodyPr wrap="none" lIns="0" tIns="0" rIns="0" bIns="0" numCol="1" spcCol="360000" anchor="t">
            <a:noAutofit/>
          </a:bodyPr>
          <a:lstStyle/>
          <a:p>
            <a:pPr marL="92075" lvl="1" eaLnBrk="0" hangingPunct="0">
              <a:lnSpc>
                <a:spcPts val="1300"/>
              </a:lnSpc>
              <a:spcAft>
                <a:spcPts val="300"/>
              </a:spcAft>
              <a:tabLst>
                <a:tab pos="74856" algn="l"/>
              </a:tabLst>
            </a:pPr>
            <a:endParaRPr lang="es-ES" sz="1090">
              <a:solidFill>
                <a:srgbClr val="FF7300"/>
              </a:solidFill>
              <a:latin typeface="FS Emeric Core"/>
              <a:cs typeface="Arial"/>
            </a:endParaRPr>
          </a:p>
          <a:p>
            <a:pPr marL="83185" lvl="1">
              <a:lnSpc>
                <a:spcPts val="1179"/>
              </a:lnSpc>
              <a:spcAft>
                <a:spcPts val="272"/>
              </a:spcAft>
            </a:pPr>
            <a:r>
              <a:rPr lang="es-ES" sz="1090" err="1">
                <a:solidFill>
                  <a:srgbClr val="FF7300"/>
                </a:solidFill>
                <a:latin typeface="FS Emeric Core"/>
                <a:cs typeface="Arial"/>
              </a:rPr>
              <a:t>Hawkesdale</a:t>
            </a:r>
            <a:r>
              <a:rPr lang="es-ES" sz="1090">
                <a:solidFill>
                  <a:srgbClr val="FF7300"/>
                </a:solidFill>
                <a:latin typeface="FS Emeric Core"/>
                <a:cs typeface="Arial"/>
              </a:rPr>
              <a:t> </a:t>
            </a:r>
            <a:r>
              <a:rPr lang="es-ES" sz="1090" err="1">
                <a:solidFill>
                  <a:srgbClr val="FF7300"/>
                </a:solidFill>
                <a:latin typeface="FS Emeric Core"/>
                <a:cs typeface="Arial"/>
              </a:rPr>
              <a:t>wind</a:t>
            </a:r>
            <a:r>
              <a:rPr lang="es-ES" sz="1090">
                <a:solidFill>
                  <a:srgbClr val="FF7300"/>
                </a:solidFill>
                <a:latin typeface="FS Emeric Core"/>
                <a:cs typeface="Arial"/>
              </a:rPr>
              <a:t> </a:t>
            </a:r>
            <a:r>
              <a:rPr lang="es-ES" sz="1090" err="1">
                <a:solidFill>
                  <a:srgbClr val="FF7300"/>
                </a:solidFill>
                <a:latin typeface="FS Emeric Core"/>
                <a:cs typeface="Arial"/>
              </a:rPr>
              <a:t>farm</a:t>
            </a:r>
            <a:endParaRPr lang="es-ES" sz="1090">
              <a:solidFill>
                <a:srgbClr val="000000"/>
              </a:solidFill>
              <a:latin typeface="FS Emeric Core"/>
              <a:cs typeface="Arial"/>
            </a:endParaRPr>
          </a:p>
          <a:p>
            <a:pPr marL="254635" lvl="1" indent="-171450">
              <a:lnSpc>
                <a:spcPts val="1179"/>
              </a:lnSpc>
              <a:spcAft>
                <a:spcPts val="272"/>
              </a:spcAft>
              <a:buFont typeface="Wingdings,Sans-Serif" panose="05000000000000000000" pitchFamily="2" charset="2"/>
              <a:buChar char="Ø"/>
            </a:pPr>
            <a:r>
              <a:rPr lang="es-ES" sz="900" b="1" err="1">
                <a:solidFill>
                  <a:srgbClr val="094470"/>
                </a:solidFill>
                <a:latin typeface="FS Emeric Light"/>
                <a:cs typeface="Arial"/>
              </a:rPr>
              <a:t>Location</a:t>
            </a:r>
            <a:r>
              <a:rPr lang="es-ES" sz="900" b="1">
                <a:solidFill>
                  <a:srgbClr val="094470"/>
                </a:solidFill>
                <a:latin typeface="FS Emeric Light"/>
                <a:cs typeface="Arial"/>
              </a:rPr>
              <a:t>: </a:t>
            </a:r>
            <a:r>
              <a:rPr lang="es-ES" sz="900" err="1">
                <a:solidFill>
                  <a:srgbClr val="094470"/>
                </a:solidFill>
                <a:latin typeface="FS Emeric Light"/>
                <a:cs typeface="Arial"/>
              </a:rPr>
              <a:t>Hawkesdale</a:t>
            </a:r>
            <a:r>
              <a:rPr lang="es-ES" sz="900">
                <a:solidFill>
                  <a:srgbClr val="094470"/>
                </a:solidFill>
                <a:latin typeface="FS Emeric Light"/>
                <a:cs typeface="Arial"/>
              </a:rPr>
              <a:t>, Victoria (Australia) </a:t>
            </a:r>
            <a:endParaRPr lang="en-US" sz="900">
              <a:solidFill>
                <a:srgbClr val="000000"/>
              </a:solidFill>
              <a:latin typeface="FS Emeric Light"/>
              <a:cs typeface="Arial"/>
            </a:endParaRPr>
          </a:p>
          <a:p>
            <a:pPr marL="254635" lvl="1" indent="-171450">
              <a:lnSpc>
                <a:spcPts val="1179"/>
              </a:lnSpc>
              <a:spcAft>
                <a:spcPts val="272"/>
              </a:spcAft>
              <a:buFont typeface="Wingdings,Sans-Serif" panose="05000000000000000000" pitchFamily="2" charset="2"/>
              <a:buChar char="Ø"/>
            </a:pPr>
            <a:r>
              <a:rPr lang="es-ES" sz="900" b="1" err="1">
                <a:solidFill>
                  <a:srgbClr val="094470"/>
                </a:solidFill>
                <a:latin typeface="FS Emeric Light"/>
                <a:cs typeface="Arial"/>
              </a:rPr>
              <a:t>Tecnology</a:t>
            </a:r>
            <a:r>
              <a:rPr lang="es-ES" sz="900" b="1">
                <a:solidFill>
                  <a:srgbClr val="094470"/>
                </a:solidFill>
                <a:latin typeface="FS Emeric Light"/>
                <a:cs typeface="Arial"/>
              </a:rPr>
              <a:t>: </a:t>
            </a:r>
            <a:r>
              <a:rPr lang="es-ES" sz="900" err="1">
                <a:solidFill>
                  <a:srgbClr val="094470"/>
                </a:solidFill>
                <a:latin typeface="FS Emeric Light"/>
                <a:cs typeface="Arial"/>
              </a:rPr>
              <a:t>wind</a:t>
            </a:r>
            <a:r>
              <a:rPr lang="es-ES" sz="900">
                <a:solidFill>
                  <a:srgbClr val="094470"/>
                </a:solidFill>
                <a:latin typeface="FS Emeric Light"/>
                <a:cs typeface="Arial"/>
              </a:rPr>
              <a:t> </a:t>
            </a:r>
            <a:r>
              <a:rPr lang="es-ES" sz="900" err="1">
                <a:solidFill>
                  <a:srgbClr val="094470"/>
                </a:solidFill>
                <a:latin typeface="FS Emeric Light"/>
                <a:cs typeface="Arial"/>
              </a:rPr>
              <a:t>power</a:t>
            </a:r>
            <a:endParaRPr lang="es-ES" sz="900" err="1">
              <a:solidFill>
                <a:srgbClr val="000000"/>
              </a:solidFill>
              <a:latin typeface="FS Emeric Light"/>
              <a:cs typeface="Arial"/>
            </a:endParaRPr>
          </a:p>
          <a:p>
            <a:pPr marL="254635" lvl="1" indent="-171450">
              <a:lnSpc>
                <a:spcPts val="1179"/>
              </a:lnSpc>
              <a:spcAft>
                <a:spcPts val="272"/>
              </a:spcAft>
              <a:buFont typeface="Wingdings,Sans-Serif" panose="05000000000000000000" pitchFamily="2" charset="2"/>
              <a:buChar char="Ø"/>
            </a:pP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96.6 MW</a:t>
            </a:r>
            <a:endParaRPr lang="es-ES">
              <a:latin typeface="FS Emeric Light"/>
              <a:cs typeface="Arial"/>
            </a:endParaRPr>
          </a:p>
          <a:p>
            <a:pPr marL="83185" lvl="1" eaLnBrk="0" hangingPunct="0">
              <a:lnSpc>
                <a:spcPts val="1179"/>
              </a:lnSpc>
              <a:spcAft>
                <a:spcPts val="272"/>
              </a:spcAft>
            </a:pP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1088">
              <a:solidFill>
                <a:srgbClr val="FF7300"/>
              </a:solidFill>
              <a:latin typeface="FS Emeric Core" panose="02000503040000020004" pitchFamily="2" charset="77"/>
              <a:cs typeface="Arial" pitchFamily="34" charset="0"/>
            </a:endParaRPr>
          </a:p>
          <a:p>
            <a:pPr marL="83185" lvl="1" eaLnBrk="0" hangingPunct="0">
              <a:lnSpc>
                <a:spcPts val="1179"/>
              </a:lnSpc>
              <a:spcAft>
                <a:spcPts val="272"/>
              </a:spcAft>
            </a:pPr>
            <a:endParaRPr lang="es-ES" sz="907">
              <a:solidFill>
                <a:srgbClr val="094470"/>
              </a:solidFill>
              <a:latin typeface="FS Emeric Core" panose="02000503040000020004" pitchFamily="2" charset="77"/>
              <a:cs typeface="Arial" pitchFamily="34" charset="0"/>
            </a:endParaRPr>
          </a:p>
        </p:txBody>
      </p:sp>
      <p:sp>
        <p:nvSpPr>
          <p:cNvPr id="9" name="CuadroTexto 8">
            <a:extLst>
              <a:ext uri="{FF2B5EF4-FFF2-40B4-BE49-F238E27FC236}">
                <a16:creationId xmlns:a16="http://schemas.microsoft.com/office/drawing/2014/main" id="{60F88B49-7437-D286-CDC6-3BECBA9F585A}"/>
              </a:ext>
            </a:extLst>
          </p:cNvPr>
          <p:cNvSpPr txBox="1"/>
          <p:nvPr/>
        </p:nvSpPr>
        <p:spPr>
          <a:xfrm>
            <a:off x="6088262" y="3854696"/>
            <a:ext cx="4661176" cy="1035989"/>
          </a:xfrm>
          <a:prstGeom prst="rect">
            <a:avLst/>
          </a:prstGeom>
          <a:noFill/>
        </p:spPr>
        <p:txBody>
          <a:bodyPr wrap="square" lIns="91440" tIns="45720" rIns="91440" bIns="45720" rtlCol="0" anchor="t">
            <a:spAutoFit/>
          </a:bodyPr>
          <a:lstStyle/>
          <a:p>
            <a:pPr marL="205740" lvl="1" indent="-198120" eaLnBrk="0" hangingPunct="0">
              <a:lnSpc>
                <a:spcPts val="1179"/>
              </a:lnSpc>
              <a:spcAft>
                <a:spcPts val="453"/>
              </a:spcAft>
              <a:tabLst>
                <a:tab pos="74856" algn="l"/>
              </a:tabLst>
            </a:pPr>
            <a:r>
              <a:rPr lang="es-ES" sz="1090">
                <a:solidFill>
                  <a:srgbClr val="FF7300"/>
                </a:solidFill>
                <a:latin typeface="FS Emeric Core" panose="02000503000000020004" pitchFamily="2" charset="0"/>
                <a:cs typeface="Arial" pitchFamily="34" charset="0"/>
              </a:rPr>
              <a:t>Ryan </a:t>
            </a:r>
            <a:r>
              <a:rPr lang="es-ES" sz="1090" err="1">
                <a:solidFill>
                  <a:srgbClr val="FF7300"/>
                </a:solidFill>
                <a:latin typeface="FS Emeric Core" panose="02000503000000020004" pitchFamily="2" charset="0"/>
                <a:cs typeface="Arial" pitchFamily="34" charset="0"/>
              </a:rPr>
              <a:t>Corner</a:t>
            </a:r>
            <a:r>
              <a:rPr lang="es-ES" sz="1090">
                <a:solidFill>
                  <a:srgbClr val="FF7300"/>
                </a:solidFill>
                <a:latin typeface="FS Emeric Core" panose="02000503000000020004" pitchFamily="2" charset="0"/>
                <a:cs typeface="Arial" pitchFamily="34" charset="0"/>
              </a:rPr>
              <a:t> </a:t>
            </a:r>
            <a:r>
              <a:rPr lang="es-ES" sz="1090" err="1">
                <a:solidFill>
                  <a:srgbClr val="FF7300"/>
                </a:solidFill>
                <a:latin typeface="FS Emeric Core" panose="02000503000000020004" pitchFamily="2" charset="0"/>
                <a:cs typeface="Arial" pitchFamily="34" charset="0"/>
              </a:rPr>
              <a:t>wind</a:t>
            </a:r>
            <a:r>
              <a:rPr lang="es-ES" sz="1090">
                <a:solidFill>
                  <a:srgbClr val="FF7300"/>
                </a:solidFill>
                <a:latin typeface="FS Emeric Core" panose="02000503000000020004" pitchFamily="2" charset="0"/>
                <a:cs typeface="Arial" pitchFamily="34" charset="0"/>
              </a:rPr>
              <a:t> </a:t>
            </a:r>
            <a:r>
              <a:rPr lang="es-ES" sz="1090" err="1">
                <a:solidFill>
                  <a:srgbClr val="FF7300"/>
                </a:solidFill>
                <a:latin typeface="FS Emeric Core" panose="02000503000000020004" pitchFamily="2" charset="0"/>
                <a:cs typeface="Arial" pitchFamily="34" charset="0"/>
              </a:rPr>
              <a:t>farm</a:t>
            </a:r>
            <a:endParaRPr lang="es-ES" sz="1090">
              <a:solidFill>
                <a:srgbClr val="FF7300"/>
              </a:solidFill>
              <a:latin typeface="FS Emeric Core" panose="0200050300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850">
                <a:solidFill>
                  <a:srgbClr val="094470"/>
                </a:solidFill>
                <a:latin typeface="FS Emeric Light"/>
                <a:cs typeface="Arial"/>
              </a:rPr>
              <a:t>​​​​​</a:t>
            </a:r>
            <a:r>
              <a:rPr lang="es-ES" sz="900" b="1" err="1">
                <a:solidFill>
                  <a:srgbClr val="094470"/>
                </a:solidFill>
                <a:latin typeface="FS Emeric Light"/>
                <a:cs typeface="Arial"/>
              </a:rPr>
              <a:t>Location</a:t>
            </a:r>
            <a:r>
              <a:rPr lang="es-ES" sz="900">
                <a:solidFill>
                  <a:srgbClr val="094470"/>
                </a:solidFill>
                <a:latin typeface="FS Emeric Light"/>
                <a:cs typeface="Arial"/>
              </a:rPr>
              <a:t>: </a:t>
            </a:r>
            <a:r>
              <a:rPr lang="es-ES" sz="900" err="1">
                <a:solidFill>
                  <a:srgbClr val="094470"/>
                </a:solidFill>
                <a:latin typeface="FS Emeric Light"/>
                <a:cs typeface="Arial"/>
              </a:rPr>
              <a:t>Moyne</a:t>
            </a:r>
            <a:r>
              <a:rPr lang="es-ES" sz="900">
                <a:solidFill>
                  <a:srgbClr val="094470"/>
                </a:solidFill>
                <a:latin typeface="FS Emeric Light"/>
                <a:cs typeface="Arial"/>
              </a:rPr>
              <a:t>, Victoria ​​​​​​​(Australia)</a:t>
            </a: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panose="02000503040000020004" pitchFamily="2" charset="77"/>
                <a:cs typeface="Arial" pitchFamily="34" charset="0"/>
              </a:rPr>
              <a:t>Tecnology</a:t>
            </a:r>
            <a:r>
              <a:rPr lang="es-ES" sz="900" b="1">
                <a:solidFill>
                  <a:srgbClr val="094470"/>
                </a:solidFill>
                <a:latin typeface="FS Emeric Light" panose="02000503040000020004" pitchFamily="2" charset="77"/>
                <a:cs typeface="Arial" pitchFamily="34" charset="0"/>
              </a:rPr>
              <a:t>: </a:t>
            </a:r>
            <a:r>
              <a:rPr lang="es-ES" sz="900" err="1">
                <a:solidFill>
                  <a:srgbClr val="094470"/>
                </a:solidFill>
                <a:latin typeface="FS Emeric Light" panose="02000503040000020004" pitchFamily="2" charset="77"/>
                <a:cs typeface="Arial" pitchFamily="34" charset="0"/>
              </a:rPr>
              <a:t>wind</a:t>
            </a:r>
            <a:r>
              <a:rPr lang="es-ES" sz="900">
                <a:solidFill>
                  <a:srgbClr val="094470"/>
                </a:solidFill>
                <a:latin typeface="FS Emeric Light" panose="02000503040000020004" pitchFamily="2" charset="77"/>
                <a:cs typeface="Arial" pitchFamily="34" charset="0"/>
              </a:rPr>
              <a:t> </a:t>
            </a:r>
            <a:r>
              <a:rPr lang="es-ES" sz="900" err="1">
                <a:solidFill>
                  <a:srgbClr val="094470"/>
                </a:solidFill>
                <a:latin typeface="FS Emeric Light" panose="02000503040000020004" pitchFamily="2" charset="77"/>
                <a:cs typeface="Arial" pitchFamily="34" charset="0"/>
              </a:rPr>
              <a:t>power</a:t>
            </a:r>
            <a:r>
              <a:rPr lang="es-ES" sz="900">
                <a:solidFill>
                  <a:srgbClr val="094470"/>
                </a:solidFill>
                <a:latin typeface="FS Emeric Light" panose="02000503040000020004" pitchFamily="2" charset="77"/>
                <a:cs typeface="Arial" pitchFamily="34" charset="0"/>
              </a:rPr>
              <a:t> </a:t>
            </a:r>
          </a:p>
          <a:p>
            <a:pPr marL="254635" lvl="1" indent="-171450" eaLnBrk="0" hangingPunct="0">
              <a:lnSpc>
                <a:spcPts val="1179"/>
              </a:lnSpc>
              <a:spcAft>
                <a:spcPts val="272"/>
              </a:spcAft>
              <a:buFont typeface="Wingdings" panose="05000000000000000000" pitchFamily="2" charset="2"/>
              <a:buChar char="Ø"/>
            </a:pPr>
            <a:r>
              <a:rPr lang="es-ES" sz="900">
                <a:solidFill>
                  <a:srgbClr val="094470"/>
                </a:solidFill>
                <a:latin typeface="FS Emeric Light"/>
                <a:cs typeface="Arial"/>
              </a:rPr>
              <a:t>​​​</a:t>
            </a: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218.4 MW</a:t>
            </a: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870">
              <a:solidFill>
                <a:srgbClr val="094470"/>
              </a:solidFill>
              <a:latin typeface="FS Emeric Light" panose="02000503040000020004" pitchFamily="2" charset="0"/>
              <a:cs typeface="Arial" pitchFamily="34" charset="0"/>
            </a:endParaRPr>
          </a:p>
        </p:txBody>
      </p:sp>
      <p:sp>
        <p:nvSpPr>
          <p:cNvPr id="10" name="76 CuadroTexto">
            <a:extLst>
              <a:ext uri="{FF2B5EF4-FFF2-40B4-BE49-F238E27FC236}">
                <a16:creationId xmlns:a16="http://schemas.microsoft.com/office/drawing/2014/main" id="{B4FB5E07-1F20-7545-66A2-DE30246DE025}"/>
              </a:ext>
            </a:extLst>
          </p:cNvPr>
          <p:cNvSpPr txBox="1">
            <a:spLocks noChangeArrowheads="1"/>
          </p:cNvSpPr>
          <p:nvPr/>
        </p:nvSpPr>
        <p:spPr bwMode="auto">
          <a:xfrm>
            <a:off x="3476314" y="3857337"/>
            <a:ext cx="3253478" cy="4990627"/>
          </a:xfrm>
          <a:prstGeom prst="rect">
            <a:avLst/>
          </a:prstGeom>
          <a:noFill/>
          <a:ln w="9525">
            <a:noFill/>
            <a:miter lim="800000"/>
            <a:headEnd/>
            <a:tailEnd/>
          </a:ln>
        </p:spPr>
        <p:txBody>
          <a:bodyPr wrap="none" lIns="0" tIns="0" rIns="0" bIns="0" numCol="1" spcCol="360000" anchor="t">
            <a:noAutofit/>
          </a:bodyPr>
          <a:lstStyle/>
          <a:p>
            <a:pPr marL="92075" lvl="1" eaLnBrk="0" hangingPunct="0">
              <a:lnSpc>
                <a:spcPts val="1300"/>
              </a:lnSpc>
              <a:spcAft>
                <a:spcPts val="300"/>
              </a:spcAft>
              <a:tabLst>
                <a:tab pos="74856" algn="l"/>
              </a:tabLst>
            </a:pPr>
            <a:r>
              <a:rPr lang="es-ES" sz="1090" err="1">
                <a:solidFill>
                  <a:srgbClr val="FF7300"/>
                </a:solidFill>
                <a:latin typeface="FS Emeric Core"/>
                <a:cs typeface="Arial"/>
              </a:rPr>
              <a:t>Crookwell</a:t>
            </a:r>
            <a:r>
              <a:rPr lang="es-ES" sz="1090">
                <a:solidFill>
                  <a:srgbClr val="FF7300"/>
                </a:solidFill>
                <a:latin typeface="FS Emeric Core"/>
                <a:cs typeface="Arial"/>
              </a:rPr>
              <a:t> 3 </a:t>
            </a:r>
            <a:r>
              <a:rPr lang="es-ES" sz="1090" err="1">
                <a:solidFill>
                  <a:srgbClr val="FF7300"/>
                </a:solidFill>
                <a:latin typeface="FS Emeric Core"/>
                <a:cs typeface="Arial"/>
              </a:rPr>
              <a:t>wind</a:t>
            </a:r>
            <a:r>
              <a:rPr lang="es-ES" sz="1090">
                <a:solidFill>
                  <a:srgbClr val="FF7300"/>
                </a:solidFill>
                <a:latin typeface="FS Emeric Core"/>
                <a:cs typeface="Arial"/>
              </a:rPr>
              <a:t> </a:t>
            </a:r>
            <a:r>
              <a:rPr lang="es-ES" sz="1090" err="1">
                <a:solidFill>
                  <a:srgbClr val="FF7300"/>
                </a:solidFill>
                <a:latin typeface="FS Emeric Core"/>
                <a:cs typeface="Arial"/>
              </a:rPr>
              <a:t>farm</a:t>
            </a:r>
            <a:endParaRPr lang="es-ES" sz="1090">
              <a:solidFill>
                <a:srgbClr val="FF7300"/>
              </a:solidFill>
              <a:latin typeface="FS Emeric Core"/>
              <a:cs typeface="Arial"/>
            </a:endParaRPr>
          </a:p>
          <a:p>
            <a:pPr marL="254635" lvl="1" indent="-171450" eaLnBrk="0" hangingPunct="0">
              <a:lnSpc>
                <a:spcPts val="1179"/>
              </a:lnSpc>
              <a:spcAft>
                <a:spcPts val="272"/>
              </a:spcAft>
              <a:buFont typeface="Wingdings" panose="05000000000000000000" pitchFamily="2" charset="2"/>
              <a:buChar char="Ø"/>
            </a:pPr>
            <a:r>
              <a:rPr lang="es-ES" sz="850">
                <a:solidFill>
                  <a:srgbClr val="094470"/>
                </a:solidFill>
                <a:latin typeface="FS Emeric Light"/>
                <a:cs typeface="Arial"/>
              </a:rPr>
              <a:t>​​​​​</a:t>
            </a:r>
            <a:r>
              <a:rPr lang="es-ES" sz="900" b="1" err="1">
                <a:solidFill>
                  <a:srgbClr val="094470"/>
                </a:solidFill>
                <a:latin typeface="FS Emeric Light"/>
                <a:cs typeface="Arial"/>
              </a:rPr>
              <a:t>Location</a:t>
            </a:r>
            <a:r>
              <a:rPr lang="es-ES" sz="900" b="1">
                <a:solidFill>
                  <a:srgbClr val="094470"/>
                </a:solidFill>
                <a:latin typeface="FS Emeric Light"/>
                <a:cs typeface="Arial"/>
              </a:rPr>
              <a:t>: </a:t>
            </a:r>
            <a:r>
              <a:rPr lang="es-ES" sz="900" err="1">
                <a:solidFill>
                  <a:srgbClr val="094470"/>
                </a:solidFill>
                <a:latin typeface="FS Emeric Light"/>
                <a:cs typeface="Arial"/>
              </a:rPr>
              <a:t>Crookwell</a:t>
            </a:r>
            <a:r>
              <a:rPr lang="es-ES" sz="900">
                <a:solidFill>
                  <a:srgbClr val="094470"/>
                </a:solidFill>
                <a:latin typeface="FS Emeric Light"/>
                <a:cs typeface="Arial"/>
              </a:rPr>
              <a:t>, </a:t>
            </a:r>
          </a:p>
          <a:p>
            <a:pPr marL="83185" lvl="1" eaLnBrk="0" hangingPunct="0">
              <a:lnSpc>
                <a:spcPts val="1179"/>
              </a:lnSpc>
              <a:spcAft>
                <a:spcPts val="272"/>
              </a:spcAft>
            </a:pPr>
            <a:r>
              <a:rPr lang="es-ES" sz="900">
                <a:solidFill>
                  <a:srgbClr val="094470"/>
                </a:solidFill>
                <a:latin typeface="FS Emeric Light"/>
                <a:cs typeface="Arial"/>
              </a:rPr>
              <a:t>       New South </a:t>
            </a:r>
            <a:r>
              <a:rPr lang="es-ES" sz="900" err="1">
                <a:solidFill>
                  <a:srgbClr val="094470"/>
                </a:solidFill>
                <a:latin typeface="FS Emeric Light"/>
                <a:cs typeface="Arial"/>
              </a:rPr>
              <a:t>Wales</a:t>
            </a:r>
            <a:r>
              <a:rPr lang="es-ES" sz="900">
                <a:solidFill>
                  <a:srgbClr val="094470"/>
                </a:solidFill>
                <a:latin typeface="FS Emeric Light"/>
                <a:cs typeface="Arial"/>
              </a:rPr>
              <a:t> (Australia) </a:t>
            </a:r>
            <a:endParaRPr lang="es-ES" sz="900">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panose="02000503040000020004" pitchFamily="2" charset="77"/>
                <a:cs typeface="Arial" pitchFamily="34" charset="0"/>
              </a:rPr>
              <a:t>Tecnology</a:t>
            </a:r>
            <a:r>
              <a:rPr lang="es-ES" sz="900" b="1">
                <a:solidFill>
                  <a:srgbClr val="094470"/>
                </a:solidFill>
                <a:latin typeface="FS Emeric Light" panose="02000503040000020004" pitchFamily="2" charset="77"/>
                <a:cs typeface="Arial" pitchFamily="34" charset="0"/>
              </a:rPr>
              <a:t>: </a:t>
            </a:r>
            <a:r>
              <a:rPr lang="es-ES" sz="900" err="1">
                <a:solidFill>
                  <a:srgbClr val="094470"/>
                </a:solidFill>
                <a:latin typeface="FS Emeric Light" panose="02000503040000020004" pitchFamily="2" charset="77"/>
                <a:cs typeface="Arial" pitchFamily="34" charset="0"/>
              </a:rPr>
              <a:t>wind</a:t>
            </a:r>
            <a:r>
              <a:rPr lang="es-ES" sz="900">
                <a:solidFill>
                  <a:srgbClr val="094470"/>
                </a:solidFill>
                <a:latin typeface="FS Emeric Light" panose="02000503040000020004" pitchFamily="2" charset="77"/>
                <a:cs typeface="Arial" pitchFamily="34" charset="0"/>
              </a:rPr>
              <a:t> </a:t>
            </a:r>
            <a:r>
              <a:rPr lang="es-ES" sz="900" err="1">
                <a:solidFill>
                  <a:srgbClr val="094470"/>
                </a:solidFill>
                <a:latin typeface="FS Emeric Light" panose="02000503040000020004" pitchFamily="2" charset="77"/>
                <a:cs typeface="Arial" pitchFamily="34" charset="0"/>
              </a:rPr>
              <a:t>power</a:t>
            </a:r>
            <a:endParaRPr lang="es-ES" sz="900">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57.6 MW</a:t>
            </a: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1088">
              <a:solidFill>
                <a:srgbClr val="FF7300"/>
              </a:solidFill>
              <a:latin typeface="FS Emeric Core" panose="02000503040000020004" pitchFamily="2" charset="77"/>
              <a:cs typeface="Arial" pitchFamily="34" charset="0"/>
            </a:endParaRPr>
          </a:p>
          <a:p>
            <a:pPr marL="83185" lvl="1" eaLnBrk="0" hangingPunct="0">
              <a:lnSpc>
                <a:spcPts val="1179"/>
              </a:lnSpc>
              <a:spcAft>
                <a:spcPts val="272"/>
              </a:spcAft>
            </a:pPr>
            <a:endParaRPr lang="es-ES" sz="907">
              <a:solidFill>
                <a:srgbClr val="094470"/>
              </a:solidFill>
              <a:latin typeface="FS Emeric Core" panose="02000503040000020004" pitchFamily="2" charset="77"/>
              <a:cs typeface="Arial" pitchFamily="34" charset="0"/>
            </a:endParaRPr>
          </a:p>
        </p:txBody>
      </p:sp>
      <p:sp>
        <p:nvSpPr>
          <p:cNvPr id="13" name="CuadroTexto 12">
            <a:extLst>
              <a:ext uri="{FF2B5EF4-FFF2-40B4-BE49-F238E27FC236}">
                <a16:creationId xmlns:a16="http://schemas.microsoft.com/office/drawing/2014/main" id="{79997370-9ED9-96CD-FE23-C1FE0DD82936}"/>
              </a:ext>
            </a:extLst>
          </p:cNvPr>
          <p:cNvSpPr txBox="1"/>
          <p:nvPr/>
        </p:nvSpPr>
        <p:spPr>
          <a:xfrm>
            <a:off x="8993088" y="3822797"/>
            <a:ext cx="4661176" cy="1484830"/>
          </a:xfrm>
          <a:prstGeom prst="rect">
            <a:avLst/>
          </a:prstGeom>
          <a:noFill/>
        </p:spPr>
        <p:txBody>
          <a:bodyPr wrap="square" lIns="91440" tIns="45720" rIns="91440" bIns="45720" rtlCol="0" anchor="t">
            <a:spAutoFit/>
          </a:bodyPr>
          <a:lstStyle/>
          <a:p>
            <a:pPr marL="226695" lvl="1" indent="-219075" eaLnBrk="0" hangingPunct="0">
              <a:lnSpc>
                <a:spcPts val="1300"/>
              </a:lnSpc>
              <a:spcAft>
                <a:spcPts val="500"/>
              </a:spcAft>
              <a:tabLst>
                <a:tab pos="82550" algn="l"/>
              </a:tabLst>
            </a:pPr>
            <a:r>
              <a:rPr lang="es-ES" sz="1090" err="1">
                <a:solidFill>
                  <a:srgbClr val="FF7300"/>
                </a:solidFill>
                <a:latin typeface="FS Emeric Core" panose="02000503000000020004" pitchFamily="2" charset="0"/>
                <a:cs typeface="Arial"/>
              </a:rPr>
              <a:t>Cunderdin</a:t>
            </a:r>
            <a:r>
              <a:rPr lang="es-ES" sz="1090">
                <a:solidFill>
                  <a:srgbClr val="FF7300"/>
                </a:solidFill>
                <a:latin typeface="FS Emeric Core" panose="02000503000000020004" pitchFamily="2" charset="0"/>
                <a:cs typeface="Arial"/>
              </a:rPr>
              <a:t> </a:t>
            </a:r>
            <a:r>
              <a:rPr lang="es-ES" sz="1090" err="1">
                <a:solidFill>
                  <a:srgbClr val="FF7300"/>
                </a:solidFill>
                <a:latin typeface="FS Emeric Core" panose="02000503000000020004" pitchFamily="2" charset="0"/>
                <a:cs typeface="Arial"/>
              </a:rPr>
              <a:t>Hybrid</a:t>
            </a:r>
            <a:r>
              <a:rPr lang="es-ES" sz="1090">
                <a:solidFill>
                  <a:srgbClr val="FF7300"/>
                </a:solidFill>
                <a:latin typeface="FS Emeric Core" panose="02000503000000020004" pitchFamily="2" charset="0"/>
                <a:cs typeface="Arial"/>
              </a:rPr>
              <a:t> PV Solar + BESS Project</a:t>
            </a:r>
          </a:p>
          <a:p>
            <a:pPr marL="263525" lvl="1" indent="-171450" eaLnBrk="0" hangingPunct="0">
              <a:lnSpc>
                <a:spcPts val="1300"/>
              </a:lnSpc>
              <a:spcAft>
                <a:spcPts val="300"/>
              </a:spcAft>
              <a:buFont typeface="Wingdings" panose="05000000000000000000" pitchFamily="2" charset="2"/>
              <a:buChar char="Ø"/>
            </a:pPr>
            <a:r>
              <a:rPr lang="es-ES" sz="900" b="1" err="1">
                <a:solidFill>
                  <a:srgbClr val="094470"/>
                </a:solidFill>
                <a:latin typeface="FS Emeric Light" panose="02000503040000020004" pitchFamily="2" charset="77"/>
                <a:cs typeface="Arial" pitchFamily="34" charset="0"/>
              </a:rPr>
              <a:t>Location</a:t>
            </a:r>
            <a:r>
              <a:rPr lang="es-ES" sz="900">
                <a:solidFill>
                  <a:srgbClr val="094470"/>
                </a:solidFill>
                <a:latin typeface="FS Emeric Light" panose="02000503040000020004" pitchFamily="2" charset="77"/>
                <a:cs typeface="Arial" pitchFamily="34" charset="0"/>
              </a:rPr>
              <a:t>: </a:t>
            </a:r>
            <a:r>
              <a:rPr lang="es-ES" sz="900" err="1">
                <a:solidFill>
                  <a:srgbClr val="094470"/>
                </a:solidFill>
                <a:latin typeface="FS Emeric Light" panose="02000503040000020004" pitchFamily="2" charset="77"/>
                <a:cs typeface="Arial" pitchFamily="34" charset="0"/>
              </a:rPr>
              <a:t>Cunderdin</a:t>
            </a:r>
            <a:r>
              <a:rPr lang="es-ES" sz="900">
                <a:solidFill>
                  <a:srgbClr val="094470"/>
                </a:solidFill>
                <a:latin typeface="FS Emeric Light" panose="02000503040000020004" pitchFamily="2" charset="77"/>
                <a:cs typeface="Arial" pitchFamily="34" charset="0"/>
              </a:rPr>
              <a:t>, Western Australia ​​​​​​​(Australia)</a:t>
            </a:r>
          </a:p>
          <a:p>
            <a:pPr marL="263525" lvl="1" indent="-171450" eaLnBrk="0" hangingPunct="0">
              <a:lnSpc>
                <a:spcPts val="1300"/>
              </a:lnSpc>
              <a:spcAft>
                <a:spcPts val="300"/>
              </a:spcAft>
              <a:buFont typeface="Wingdings" panose="05000000000000000000" pitchFamily="2" charset="2"/>
              <a:buChar char="Ø"/>
            </a:pPr>
            <a:r>
              <a:rPr lang="es-ES" sz="900" b="1" err="1">
                <a:solidFill>
                  <a:srgbClr val="094470"/>
                </a:solidFill>
                <a:latin typeface="FS Emeric Light" panose="02000503040000020004" pitchFamily="2" charset="77"/>
                <a:cs typeface="Arial" pitchFamily="34" charset="0"/>
              </a:rPr>
              <a:t>Tecnology</a:t>
            </a:r>
            <a:r>
              <a:rPr lang="es-ES" sz="900" b="1">
                <a:solidFill>
                  <a:srgbClr val="094470"/>
                </a:solidFill>
                <a:latin typeface="FS Emeric Light" panose="02000503040000020004" pitchFamily="2" charset="77"/>
                <a:cs typeface="Arial" pitchFamily="34" charset="0"/>
              </a:rPr>
              <a:t>: </a:t>
            </a:r>
            <a:r>
              <a:rPr lang="en-US" sz="900">
                <a:solidFill>
                  <a:srgbClr val="094470"/>
                </a:solidFill>
                <a:latin typeface="FS Emeric Light" panose="02000503040000020004" pitchFamily="2" charset="77"/>
                <a:cs typeface="Arial" pitchFamily="34" charset="0"/>
              </a:rPr>
              <a:t>hybrid solar and battery storage project</a:t>
            </a:r>
          </a:p>
          <a:p>
            <a:pPr marL="263525" lvl="1" indent="-171450" eaLnBrk="0" hangingPunct="0">
              <a:lnSpc>
                <a:spcPts val="1300"/>
              </a:lnSpc>
              <a:spcAft>
                <a:spcPts val="300"/>
              </a:spcAft>
              <a:buFont typeface="Wingdings" panose="05000000000000000000" pitchFamily="2" charset="2"/>
              <a:buChar char="Ø"/>
            </a:pPr>
            <a:r>
              <a:rPr lang="es-ES" sz="900">
                <a:solidFill>
                  <a:srgbClr val="094470"/>
                </a:solidFill>
                <a:latin typeface="FS Emeric Light"/>
                <a:cs typeface="Arial"/>
              </a:rPr>
              <a:t>​​​</a:t>
            </a: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128 </a:t>
            </a:r>
            <a:r>
              <a:rPr lang="es-ES" sz="900" err="1">
                <a:solidFill>
                  <a:srgbClr val="094470"/>
                </a:solidFill>
                <a:latin typeface="FS Emeric Light"/>
                <a:cs typeface="Arial"/>
              </a:rPr>
              <a:t>MWac</a:t>
            </a:r>
            <a:r>
              <a:rPr lang="es-ES" sz="900">
                <a:solidFill>
                  <a:srgbClr val="094470"/>
                </a:solidFill>
                <a:latin typeface="FS Emeric Light"/>
                <a:cs typeface="Arial"/>
              </a:rPr>
              <a:t> Solar PV + </a:t>
            </a:r>
          </a:p>
          <a:p>
            <a:pPr marL="92075" lvl="1" eaLnBrk="0" hangingPunct="0">
              <a:lnSpc>
                <a:spcPts val="1300"/>
              </a:lnSpc>
              <a:spcAft>
                <a:spcPts val="300"/>
              </a:spcAft>
            </a:pPr>
            <a:r>
              <a:rPr lang="es-ES" sz="900">
                <a:solidFill>
                  <a:srgbClr val="094470"/>
                </a:solidFill>
                <a:latin typeface="FS Emeric Light"/>
                <a:cs typeface="Arial"/>
              </a:rPr>
              <a:t>55 MW / 220 </a:t>
            </a:r>
            <a:r>
              <a:rPr lang="es-ES" sz="900" err="1">
                <a:solidFill>
                  <a:srgbClr val="094470"/>
                </a:solidFill>
                <a:latin typeface="FS Emeric Light"/>
                <a:cs typeface="Arial"/>
              </a:rPr>
              <a:t>MWh</a:t>
            </a:r>
            <a:r>
              <a:rPr lang="es-ES" sz="900">
                <a:solidFill>
                  <a:srgbClr val="094470"/>
                </a:solidFill>
                <a:latin typeface="FS Emeric Light"/>
                <a:cs typeface="Arial"/>
              </a:rPr>
              <a:t> Energy Storage</a:t>
            </a:r>
          </a:p>
          <a:p>
            <a:pPr marL="83185" lvl="1" eaLnBrk="0" hangingPunct="0">
              <a:lnSpc>
                <a:spcPts val="1179"/>
              </a:lnSpc>
              <a:spcAft>
                <a:spcPts val="272"/>
              </a:spcAft>
            </a:pP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870">
              <a:solidFill>
                <a:srgbClr val="094470"/>
              </a:solidFill>
              <a:latin typeface="FS Emeric Light" panose="02000503040000020004" pitchFamily="2" charset="0"/>
              <a:cs typeface="Arial" pitchFamily="34" charset="0"/>
            </a:endParaRPr>
          </a:p>
        </p:txBody>
      </p:sp>
    </p:spTree>
    <p:extLst>
      <p:ext uri="{BB962C8B-B14F-4D97-AF65-F5344CB8AC3E}">
        <p14:creationId xmlns:p14="http://schemas.microsoft.com/office/powerpoint/2010/main" val="2582774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9">
            <a:extLst>
              <a:ext uri="{FF2B5EF4-FFF2-40B4-BE49-F238E27FC236}">
                <a16:creationId xmlns:a16="http://schemas.microsoft.com/office/drawing/2014/main" id="{715C2853-B20D-A31F-7D95-059FDA4E7C45}"/>
              </a:ext>
            </a:extLst>
          </p:cNvPr>
          <p:cNvSpPr txBox="1">
            <a:spLocks/>
          </p:cNvSpPr>
          <p:nvPr/>
        </p:nvSpPr>
        <p:spPr>
          <a:xfrm>
            <a:off x="653136" y="495908"/>
            <a:ext cx="4721164" cy="392480"/>
          </a:xfrm>
          <a:prstGeom prst="rect">
            <a:avLst/>
          </a:prstGeom>
        </p:spPr>
        <p:txBody>
          <a:bodyPr vert="horz" wrap="none" lIns="0" tIns="0" rIns="0" bIns="0" rtlCol="0" anchor="ctr">
            <a:spAutoFit/>
          </a:bodyPr>
          <a:lstStyle>
            <a:lvl1pPr algn="l" rtl="0" eaLnBrk="1" fontAlgn="base" hangingPunct="1">
              <a:lnSpc>
                <a:spcPct val="92000"/>
              </a:lnSpc>
              <a:spcBef>
                <a:spcPts val="0"/>
              </a:spcBef>
              <a:spcAft>
                <a:spcPct val="0"/>
              </a:spcAft>
              <a:defRPr lang="es-ES" sz="2400" b="1" kern="0" spc="-27" dirty="0">
                <a:solidFill>
                  <a:schemeClr val="tx1"/>
                </a:solidFill>
                <a:latin typeface="Arial"/>
                <a:ea typeface="Arial" charset="0"/>
                <a:cs typeface="Arial"/>
              </a:defRPr>
            </a:lvl1pPr>
            <a:lvl2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5pPr>
            <a:lvl6pPr marL="610073"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6pPr>
            <a:lvl7pPr marL="1220146"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7pPr>
            <a:lvl8pPr marL="1830218"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8pPr>
            <a:lvl9pPr marL="2440289" algn="l" rtl="0" eaLnBrk="1" fontAlgn="base" hangingPunct="1">
              <a:spcBef>
                <a:spcPct val="0"/>
              </a:spcBef>
              <a:spcAft>
                <a:spcPct val="0"/>
              </a:spcAft>
              <a:defRPr sz="2900" b="1">
                <a:solidFill>
                  <a:schemeClr val="tx2"/>
                </a:solidFill>
                <a:latin typeface="Verdana" pitchFamily="-110" charset="0"/>
                <a:ea typeface="ＭＳ Ｐゴシック" pitchFamily="-110" charset="-128"/>
                <a:cs typeface="ＭＳ Ｐゴシック" pitchFamily="-110" charset="-128"/>
              </a:defRPr>
            </a:lvl9pPr>
          </a:lstStyle>
          <a:p>
            <a:pPr defTabSz="829178">
              <a:defRPr/>
            </a:pPr>
            <a:r>
              <a:rPr lang="es-ES" sz="2720">
                <a:solidFill>
                  <a:srgbClr val="FF7300"/>
                </a:solidFill>
                <a:latin typeface="FS Emeric SemiBold" panose="02000503040000020004" pitchFamily="2" charset="77"/>
              </a:rPr>
              <a:t>6. </a:t>
            </a:r>
            <a:r>
              <a:rPr lang="es-ES" sz="2720" err="1">
                <a:solidFill>
                  <a:srgbClr val="004571"/>
                </a:solidFill>
                <a:latin typeface="FS Emeric SemiBold" panose="02000503040000020004" pitchFamily="2" charset="77"/>
              </a:rPr>
              <a:t>Projects</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under</a:t>
            </a:r>
            <a:r>
              <a:rPr lang="es-ES" sz="2720">
                <a:solidFill>
                  <a:srgbClr val="004571"/>
                </a:solidFill>
                <a:latin typeface="FS Emeric SemiBold" panose="02000503040000020004" pitchFamily="2" charset="77"/>
              </a:rPr>
              <a:t> </a:t>
            </a:r>
            <a:r>
              <a:rPr lang="es-ES" sz="2720" err="1">
                <a:solidFill>
                  <a:srgbClr val="004571"/>
                </a:solidFill>
                <a:latin typeface="FS Emeric SemiBold" panose="02000503040000020004" pitchFamily="2" charset="77"/>
              </a:rPr>
              <a:t>construction</a:t>
            </a:r>
            <a:endParaRPr lang="es-ES" sz="2720">
              <a:solidFill>
                <a:srgbClr val="004571"/>
              </a:solidFill>
              <a:latin typeface="FS Emeric SemiBold" panose="02000503040000020004" pitchFamily="2" charset="77"/>
            </a:endParaRPr>
          </a:p>
        </p:txBody>
      </p:sp>
      <p:pic>
        <p:nvPicPr>
          <p:cNvPr id="62" name="Imagen 61">
            <a:extLst>
              <a:ext uri="{FF2B5EF4-FFF2-40B4-BE49-F238E27FC236}">
                <a16:creationId xmlns:a16="http://schemas.microsoft.com/office/drawing/2014/main" id="{477E8B54-4C4D-EE30-95D8-9E88596458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462"/>
          <a:stretch/>
        </p:blipFill>
        <p:spPr>
          <a:xfrm>
            <a:off x="10009" y="3785036"/>
            <a:ext cx="12191521" cy="3072965"/>
          </a:xfrm>
          <a:prstGeom prst="rect">
            <a:avLst/>
          </a:prstGeom>
        </p:spPr>
      </p:pic>
      <p:grpSp>
        <p:nvGrpSpPr>
          <p:cNvPr id="9" name="Grupo 8">
            <a:extLst>
              <a:ext uri="{FF2B5EF4-FFF2-40B4-BE49-F238E27FC236}">
                <a16:creationId xmlns:a16="http://schemas.microsoft.com/office/drawing/2014/main" id="{F8E9E6C4-ECBF-511D-488B-22FEC8F4A263}"/>
              </a:ext>
            </a:extLst>
          </p:cNvPr>
          <p:cNvGrpSpPr/>
          <p:nvPr/>
        </p:nvGrpSpPr>
        <p:grpSpPr>
          <a:xfrm>
            <a:off x="731650" y="1323359"/>
            <a:ext cx="2754530" cy="3106980"/>
            <a:chOff x="2374551" y="433950"/>
            <a:chExt cx="5101448" cy="5754192"/>
          </a:xfrm>
        </p:grpSpPr>
        <p:pic>
          <p:nvPicPr>
            <p:cNvPr id="10" name="Imagen 9">
              <a:extLst>
                <a:ext uri="{FF2B5EF4-FFF2-40B4-BE49-F238E27FC236}">
                  <a16:creationId xmlns:a16="http://schemas.microsoft.com/office/drawing/2014/main" id="{AFDB6B4F-0D1E-0BE0-B1D1-67D3A643B2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4551" y="433950"/>
              <a:ext cx="5101448" cy="5754192"/>
            </a:xfrm>
            <a:prstGeom prst="rect">
              <a:avLst/>
            </a:prstGeom>
          </p:spPr>
        </p:pic>
        <p:sp>
          <p:nvSpPr>
            <p:cNvPr id="11" name="Elipse 10">
              <a:extLst>
                <a:ext uri="{FF2B5EF4-FFF2-40B4-BE49-F238E27FC236}">
                  <a16:creationId xmlns:a16="http://schemas.microsoft.com/office/drawing/2014/main" id="{F51FE5B6-DA03-091D-5D45-FC5A47993BA8}"/>
                </a:ext>
              </a:extLst>
            </p:cNvPr>
            <p:cNvSpPr/>
            <p:nvPr/>
          </p:nvSpPr>
          <p:spPr>
            <a:xfrm>
              <a:off x="3718048" y="2703115"/>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2" name="Elipse 11">
              <a:extLst>
                <a:ext uri="{FF2B5EF4-FFF2-40B4-BE49-F238E27FC236}">
                  <a16:creationId xmlns:a16="http://schemas.microsoft.com/office/drawing/2014/main" id="{F5C68B69-354E-3BA1-9942-CAD484E9EEC0}"/>
                </a:ext>
              </a:extLst>
            </p:cNvPr>
            <p:cNvSpPr/>
            <p:nvPr/>
          </p:nvSpPr>
          <p:spPr>
            <a:xfrm>
              <a:off x="3893596" y="2786071"/>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3" name="Elipse 12">
              <a:extLst>
                <a:ext uri="{FF2B5EF4-FFF2-40B4-BE49-F238E27FC236}">
                  <a16:creationId xmlns:a16="http://schemas.microsoft.com/office/drawing/2014/main" id="{EA589921-FAAF-C018-977F-BC1A45B5264A}"/>
                </a:ext>
              </a:extLst>
            </p:cNvPr>
            <p:cNvSpPr/>
            <p:nvPr/>
          </p:nvSpPr>
          <p:spPr>
            <a:xfrm>
              <a:off x="3963043" y="2797642"/>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4" name="Elipse 13">
              <a:extLst>
                <a:ext uri="{FF2B5EF4-FFF2-40B4-BE49-F238E27FC236}">
                  <a16:creationId xmlns:a16="http://schemas.microsoft.com/office/drawing/2014/main" id="{CBF46C4F-F7C0-188E-C0E9-89858B1037F4}"/>
                </a:ext>
              </a:extLst>
            </p:cNvPr>
            <p:cNvSpPr/>
            <p:nvPr/>
          </p:nvSpPr>
          <p:spPr>
            <a:xfrm>
              <a:off x="4125090" y="2658746"/>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5" name="Elipse 14">
              <a:extLst>
                <a:ext uri="{FF2B5EF4-FFF2-40B4-BE49-F238E27FC236}">
                  <a16:creationId xmlns:a16="http://schemas.microsoft.com/office/drawing/2014/main" id="{6218BAFE-C90B-E461-C648-63D244927C6A}"/>
                </a:ext>
              </a:extLst>
            </p:cNvPr>
            <p:cNvSpPr/>
            <p:nvPr/>
          </p:nvSpPr>
          <p:spPr>
            <a:xfrm>
              <a:off x="4177177" y="2635598"/>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6" name="Elipse 15">
              <a:extLst>
                <a:ext uri="{FF2B5EF4-FFF2-40B4-BE49-F238E27FC236}">
                  <a16:creationId xmlns:a16="http://schemas.microsoft.com/office/drawing/2014/main" id="{E9CF5F54-8D82-7488-0C4E-00AEB02942FC}"/>
                </a:ext>
              </a:extLst>
            </p:cNvPr>
            <p:cNvSpPr/>
            <p:nvPr/>
          </p:nvSpPr>
          <p:spPr>
            <a:xfrm>
              <a:off x="3824151" y="3081221"/>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7" name="Elipse 16">
              <a:extLst>
                <a:ext uri="{FF2B5EF4-FFF2-40B4-BE49-F238E27FC236}">
                  <a16:creationId xmlns:a16="http://schemas.microsoft.com/office/drawing/2014/main" id="{C03DE2B4-D952-4DBB-0514-800E94CF9E3B}"/>
                </a:ext>
              </a:extLst>
            </p:cNvPr>
            <p:cNvSpPr/>
            <p:nvPr/>
          </p:nvSpPr>
          <p:spPr>
            <a:xfrm>
              <a:off x="3847300" y="3260627"/>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8" name="Elipse 17">
              <a:extLst>
                <a:ext uri="{FF2B5EF4-FFF2-40B4-BE49-F238E27FC236}">
                  <a16:creationId xmlns:a16="http://schemas.microsoft.com/office/drawing/2014/main" id="{66BC4352-DF09-6DDA-C08C-AE73ACA6929A}"/>
                </a:ext>
              </a:extLst>
            </p:cNvPr>
            <p:cNvSpPr/>
            <p:nvPr/>
          </p:nvSpPr>
          <p:spPr>
            <a:xfrm>
              <a:off x="3905170" y="3376375"/>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19" name="Elipse 18">
              <a:extLst>
                <a:ext uri="{FF2B5EF4-FFF2-40B4-BE49-F238E27FC236}">
                  <a16:creationId xmlns:a16="http://schemas.microsoft.com/office/drawing/2014/main" id="{E7BFA265-3D67-7095-0A59-190CD6105395}"/>
                </a:ext>
              </a:extLst>
            </p:cNvPr>
            <p:cNvSpPr/>
            <p:nvPr/>
          </p:nvSpPr>
          <p:spPr>
            <a:xfrm>
              <a:off x="4211900" y="3034921"/>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0" name="Elipse 19">
              <a:extLst>
                <a:ext uri="{FF2B5EF4-FFF2-40B4-BE49-F238E27FC236}">
                  <a16:creationId xmlns:a16="http://schemas.microsoft.com/office/drawing/2014/main" id="{6A01A873-9811-3D08-EA61-C456E77D4F60}"/>
                </a:ext>
              </a:extLst>
            </p:cNvPr>
            <p:cNvSpPr/>
            <p:nvPr/>
          </p:nvSpPr>
          <p:spPr>
            <a:xfrm>
              <a:off x="4993189" y="2265208"/>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1" name="Elipse 20">
              <a:extLst>
                <a:ext uri="{FF2B5EF4-FFF2-40B4-BE49-F238E27FC236}">
                  <a16:creationId xmlns:a16="http://schemas.microsoft.com/office/drawing/2014/main" id="{144E02F9-392B-C912-3283-D5B952F325AD}"/>
                </a:ext>
              </a:extLst>
            </p:cNvPr>
            <p:cNvSpPr/>
            <p:nvPr/>
          </p:nvSpPr>
          <p:spPr>
            <a:xfrm>
              <a:off x="5058779" y="2209265"/>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2" name="Elipse 21">
              <a:extLst>
                <a:ext uri="{FF2B5EF4-FFF2-40B4-BE49-F238E27FC236}">
                  <a16:creationId xmlns:a16="http://schemas.microsoft.com/office/drawing/2014/main" id="{DD5C4385-A9F5-8C90-C957-94AD0EDCB83D}"/>
                </a:ext>
              </a:extLst>
            </p:cNvPr>
            <p:cNvSpPr/>
            <p:nvPr/>
          </p:nvSpPr>
          <p:spPr>
            <a:xfrm>
              <a:off x="5000907" y="2365525"/>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3" name="Elipse 22">
              <a:extLst>
                <a:ext uri="{FF2B5EF4-FFF2-40B4-BE49-F238E27FC236}">
                  <a16:creationId xmlns:a16="http://schemas.microsoft.com/office/drawing/2014/main" id="{6E03947C-3290-A55B-AF55-FB869B4C140D}"/>
                </a:ext>
              </a:extLst>
            </p:cNvPr>
            <p:cNvSpPr/>
            <p:nvPr/>
          </p:nvSpPr>
          <p:spPr>
            <a:xfrm>
              <a:off x="5058781" y="2371310"/>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4" name="Elipse 23">
              <a:extLst>
                <a:ext uri="{FF2B5EF4-FFF2-40B4-BE49-F238E27FC236}">
                  <a16:creationId xmlns:a16="http://schemas.microsoft.com/office/drawing/2014/main" id="{83D55306-D76A-F244-8459-45DC8696989E}"/>
                </a:ext>
              </a:extLst>
            </p:cNvPr>
            <p:cNvSpPr/>
            <p:nvPr/>
          </p:nvSpPr>
          <p:spPr>
            <a:xfrm>
              <a:off x="5099292" y="2342375"/>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5" name="Elipse 24">
              <a:extLst>
                <a:ext uri="{FF2B5EF4-FFF2-40B4-BE49-F238E27FC236}">
                  <a16:creationId xmlns:a16="http://schemas.microsoft.com/office/drawing/2014/main" id="{7B3616F5-88FB-035B-B25D-548C9A1B458A}"/>
                </a:ext>
              </a:extLst>
            </p:cNvPr>
            <p:cNvSpPr/>
            <p:nvPr/>
          </p:nvSpPr>
          <p:spPr>
            <a:xfrm>
              <a:off x="5076141" y="2284500"/>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6" name="Elipse 25">
              <a:extLst>
                <a:ext uri="{FF2B5EF4-FFF2-40B4-BE49-F238E27FC236}">
                  <a16:creationId xmlns:a16="http://schemas.microsoft.com/office/drawing/2014/main" id="{5E9463C4-0E3C-9F74-ABAC-A2FC5AD455E9}"/>
                </a:ext>
              </a:extLst>
            </p:cNvPr>
            <p:cNvSpPr/>
            <p:nvPr/>
          </p:nvSpPr>
          <p:spPr>
            <a:xfrm>
              <a:off x="5134015" y="2278713"/>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7" name="Elipse 26">
              <a:extLst>
                <a:ext uri="{FF2B5EF4-FFF2-40B4-BE49-F238E27FC236}">
                  <a16:creationId xmlns:a16="http://schemas.microsoft.com/office/drawing/2014/main" id="{630984C3-FF59-C8CA-40C1-A269B7955AF0}"/>
                </a:ext>
              </a:extLst>
            </p:cNvPr>
            <p:cNvSpPr/>
            <p:nvPr/>
          </p:nvSpPr>
          <p:spPr>
            <a:xfrm>
              <a:off x="5151376" y="2301861"/>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8" name="Elipse 27">
              <a:extLst>
                <a:ext uri="{FF2B5EF4-FFF2-40B4-BE49-F238E27FC236}">
                  <a16:creationId xmlns:a16="http://schemas.microsoft.com/office/drawing/2014/main" id="{16CE1DEF-F262-2683-A96B-1E969A49C9CC}"/>
                </a:ext>
              </a:extLst>
            </p:cNvPr>
            <p:cNvSpPr/>
            <p:nvPr/>
          </p:nvSpPr>
          <p:spPr>
            <a:xfrm>
              <a:off x="5168737" y="2278713"/>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29" name="Elipse 28">
              <a:extLst>
                <a:ext uri="{FF2B5EF4-FFF2-40B4-BE49-F238E27FC236}">
                  <a16:creationId xmlns:a16="http://schemas.microsoft.com/office/drawing/2014/main" id="{B77BFA09-8327-12B0-44EA-BC0AFA96CC7F}"/>
                </a:ext>
              </a:extLst>
            </p:cNvPr>
            <p:cNvSpPr/>
            <p:nvPr/>
          </p:nvSpPr>
          <p:spPr>
            <a:xfrm>
              <a:off x="4925031" y="2472133"/>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0" name="Elipse 29">
              <a:extLst>
                <a:ext uri="{FF2B5EF4-FFF2-40B4-BE49-F238E27FC236}">
                  <a16:creationId xmlns:a16="http://schemas.microsoft.com/office/drawing/2014/main" id="{29AC4622-A50A-F553-C76B-E4417DC7D0B1}"/>
                </a:ext>
              </a:extLst>
            </p:cNvPr>
            <p:cNvSpPr/>
            <p:nvPr/>
          </p:nvSpPr>
          <p:spPr>
            <a:xfrm>
              <a:off x="4966183" y="2515994"/>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2" name="Elipse 31">
              <a:extLst>
                <a:ext uri="{FF2B5EF4-FFF2-40B4-BE49-F238E27FC236}">
                  <a16:creationId xmlns:a16="http://schemas.microsoft.com/office/drawing/2014/main" id="{531CC1E9-42EE-E361-2848-B4564C7EB1F5}"/>
                </a:ext>
              </a:extLst>
            </p:cNvPr>
            <p:cNvSpPr/>
            <p:nvPr/>
          </p:nvSpPr>
          <p:spPr>
            <a:xfrm>
              <a:off x="5423379" y="2446543"/>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3" name="Elipse 32">
              <a:extLst>
                <a:ext uri="{FF2B5EF4-FFF2-40B4-BE49-F238E27FC236}">
                  <a16:creationId xmlns:a16="http://schemas.microsoft.com/office/drawing/2014/main" id="{580F72BE-5B1A-7FC0-4E1A-4602AAC054ED}"/>
                </a:ext>
              </a:extLst>
            </p:cNvPr>
            <p:cNvSpPr/>
            <p:nvPr/>
          </p:nvSpPr>
          <p:spPr>
            <a:xfrm>
              <a:off x="5718532" y="2481267"/>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4" name="Elipse 33">
              <a:extLst>
                <a:ext uri="{FF2B5EF4-FFF2-40B4-BE49-F238E27FC236}">
                  <a16:creationId xmlns:a16="http://schemas.microsoft.com/office/drawing/2014/main" id="{3FB6E56C-AD3F-217A-6EE7-6AB71BA777B3}"/>
                </a:ext>
              </a:extLst>
            </p:cNvPr>
            <p:cNvSpPr/>
            <p:nvPr/>
          </p:nvSpPr>
          <p:spPr>
            <a:xfrm>
              <a:off x="5845858" y="2330800"/>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5" name="Elipse 34">
              <a:extLst>
                <a:ext uri="{FF2B5EF4-FFF2-40B4-BE49-F238E27FC236}">
                  <a16:creationId xmlns:a16="http://schemas.microsoft.com/office/drawing/2014/main" id="{E253514A-53D3-70C8-F679-10CDD02B1A06}"/>
                </a:ext>
              </a:extLst>
            </p:cNvPr>
            <p:cNvSpPr/>
            <p:nvPr/>
          </p:nvSpPr>
          <p:spPr>
            <a:xfrm>
              <a:off x="5996325" y="2423397"/>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6" name="Elipse 35">
              <a:extLst>
                <a:ext uri="{FF2B5EF4-FFF2-40B4-BE49-F238E27FC236}">
                  <a16:creationId xmlns:a16="http://schemas.microsoft.com/office/drawing/2014/main" id="{D9147B69-22F3-8CE4-8126-A5BA77904816}"/>
                </a:ext>
              </a:extLst>
            </p:cNvPr>
            <p:cNvSpPr/>
            <p:nvPr/>
          </p:nvSpPr>
          <p:spPr>
            <a:xfrm>
              <a:off x="6308837" y="2313436"/>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7" name="Elipse 36">
              <a:extLst>
                <a:ext uri="{FF2B5EF4-FFF2-40B4-BE49-F238E27FC236}">
                  <a16:creationId xmlns:a16="http://schemas.microsoft.com/office/drawing/2014/main" id="{35CAE752-DC3C-A597-9E62-1D3FDA21B740}"/>
                </a:ext>
              </a:extLst>
            </p:cNvPr>
            <p:cNvSpPr/>
            <p:nvPr/>
          </p:nvSpPr>
          <p:spPr>
            <a:xfrm>
              <a:off x="6331987" y="2562288"/>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38" name="Elipse 37">
              <a:extLst>
                <a:ext uri="{FF2B5EF4-FFF2-40B4-BE49-F238E27FC236}">
                  <a16:creationId xmlns:a16="http://schemas.microsoft.com/office/drawing/2014/main" id="{CE2BC1C3-BD38-8847-1ED4-725D58D06DE4}"/>
                </a:ext>
              </a:extLst>
            </p:cNvPr>
            <p:cNvSpPr/>
            <p:nvPr/>
          </p:nvSpPr>
          <p:spPr>
            <a:xfrm>
              <a:off x="6563483" y="2238202"/>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sp>
          <p:nvSpPr>
            <p:cNvPr id="40" name="Elipse 39">
              <a:extLst>
                <a:ext uri="{FF2B5EF4-FFF2-40B4-BE49-F238E27FC236}">
                  <a16:creationId xmlns:a16="http://schemas.microsoft.com/office/drawing/2014/main" id="{2FBB9F14-D830-3277-1643-C305CE3A3635}"/>
                </a:ext>
              </a:extLst>
            </p:cNvPr>
            <p:cNvSpPr/>
            <p:nvPr/>
          </p:nvSpPr>
          <p:spPr>
            <a:xfrm>
              <a:off x="6800763" y="2753273"/>
              <a:ext cx="46000" cy="46000"/>
            </a:xfrm>
            <a:prstGeom prst="ellipse">
              <a:avLst/>
            </a:prstGeom>
            <a:solidFill>
              <a:srgbClr val="EE73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32"/>
            </a:p>
          </p:txBody>
        </p:sp>
      </p:grpSp>
      <p:sp>
        <p:nvSpPr>
          <p:cNvPr id="41" name="76 CuadroTexto">
            <a:extLst>
              <a:ext uri="{FF2B5EF4-FFF2-40B4-BE49-F238E27FC236}">
                <a16:creationId xmlns:a16="http://schemas.microsoft.com/office/drawing/2014/main" id="{6ED6E6D9-3139-467D-04B4-EB164B053C33}"/>
              </a:ext>
            </a:extLst>
          </p:cNvPr>
          <p:cNvSpPr txBox="1">
            <a:spLocks noChangeArrowheads="1"/>
          </p:cNvSpPr>
          <p:nvPr/>
        </p:nvSpPr>
        <p:spPr bwMode="auto">
          <a:xfrm>
            <a:off x="7647777" y="1956067"/>
            <a:ext cx="3253478" cy="4990627"/>
          </a:xfrm>
          <a:prstGeom prst="rect">
            <a:avLst/>
          </a:prstGeom>
          <a:noFill/>
          <a:ln w="9525">
            <a:noFill/>
            <a:miter lim="800000"/>
            <a:headEnd/>
            <a:tailEnd/>
          </a:ln>
        </p:spPr>
        <p:txBody>
          <a:bodyPr wrap="none" lIns="0" tIns="0" rIns="0" bIns="0" numCol="1" spcCol="360000" anchor="t">
            <a:noAutofit/>
          </a:bodyPr>
          <a:lstStyle/>
          <a:p>
            <a:pPr marL="92075" lvl="1" eaLnBrk="0" hangingPunct="0">
              <a:lnSpc>
                <a:spcPts val="1300"/>
              </a:lnSpc>
              <a:spcAft>
                <a:spcPts val="300"/>
              </a:spcAft>
            </a:pPr>
            <a:endParaRPr lang="es-ES" sz="1000">
              <a:solidFill>
                <a:srgbClr val="094470"/>
              </a:solidFill>
              <a:latin typeface="FS Emeric Light" panose="02000503040000020004" pitchFamily="2" charset="0"/>
              <a:cs typeface="Arial"/>
            </a:endParaRPr>
          </a:p>
          <a:p>
            <a:pPr marL="92075" lvl="1" eaLnBrk="0" hangingPunct="0">
              <a:lnSpc>
                <a:spcPts val="1300"/>
              </a:lnSpc>
              <a:spcAft>
                <a:spcPts val="300"/>
              </a:spcAft>
            </a:pPr>
            <a:r>
              <a:rPr lang="es-ES" sz="1090" err="1">
                <a:solidFill>
                  <a:srgbClr val="FF7300"/>
                </a:solidFill>
                <a:latin typeface="FS Emeric Core"/>
                <a:cs typeface="Arial"/>
              </a:rPr>
              <a:t>Glenellen</a:t>
            </a:r>
            <a:r>
              <a:rPr lang="es-ES" sz="1090">
                <a:solidFill>
                  <a:srgbClr val="FF7300"/>
                </a:solidFill>
                <a:latin typeface="FS Emeric Core"/>
                <a:cs typeface="Arial"/>
              </a:rPr>
              <a:t> </a:t>
            </a:r>
            <a:r>
              <a:rPr lang="es-ES" sz="1090" err="1">
                <a:solidFill>
                  <a:srgbClr val="FF7300"/>
                </a:solidFill>
                <a:latin typeface="FS Emeric Core"/>
                <a:cs typeface="Arial"/>
              </a:rPr>
              <a:t>photovoltaic</a:t>
            </a:r>
            <a:r>
              <a:rPr lang="es-ES" sz="1090">
                <a:solidFill>
                  <a:srgbClr val="FF7300"/>
                </a:solidFill>
                <a:latin typeface="FS Emeric Core"/>
                <a:cs typeface="Arial"/>
              </a:rPr>
              <a:t> </a:t>
            </a:r>
            <a:r>
              <a:rPr lang="es-ES" sz="1090" err="1">
                <a:solidFill>
                  <a:srgbClr val="FF7300"/>
                </a:solidFill>
                <a:latin typeface="FS Emeric Core"/>
                <a:cs typeface="Arial"/>
              </a:rPr>
              <a:t>power</a:t>
            </a:r>
            <a:r>
              <a:rPr lang="es-ES" sz="1090">
                <a:solidFill>
                  <a:srgbClr val="FF7300"/>
                </a:solidFill>
                <a:latin typeface="FS Emeric Core"/>
                <a:cs typeface="Arial"/>
              </a:rPr>
              <a:t> </a:t>
            </a:r>
            <a:r>
              <a:rPr lang="es-ES" sz="1090" err="1">
                <a:solidFill>
                  <a:srgbClr val="FF7300"/>
                </a:solidFill>
                <a:latin typeface="FS Emeric Core"/>
                <a:cs typeface="Arial"/>
              </a:rPr>
              <a:t>plant</a:t>
            </a:r>
            <a:endParaRPr lang="es-ES" sz="1090">
              <a:solidFill>
                <a:srgbClr val="FF7300"/>
              </a:solidFill>
              <a:latin typeface="FS Emeric Core"/>
              <a:cs typeface="Arial"/>
            </a:endParaRPr>
          </a:p>
          <a:p>
            <a:pPr marL="254635" lvl="1" indent="-171450" eaLnBrk="0" hangingPunct="0">
              <a:lnSpc>
                <a:spcPts val="1179"/>
              </a:lnSpc>
              <a:spcAft>
                <a:spcPts val="272"/>
              </a:spcAft>
              <a:buFont typeface="Wingdings" panose="05000000000000000000" pitchFamily="2" charset="2"/>
              <a:buChar char="Ø"/>
            </a:pPr>
            <a:r>
              <a:rPr lang="es-ES" sz="850">
                <a:solidFill>
                  <a:srgbClr val="094470"/>
                </a:solidFill>
                <a:latin typeface="FS Emeric Light"/>
                <a:cs typeface="Arial"/>
              </a:rPr>
              <a:t>​​​​​</a:t>
            </a:r>
            <a:r>
              <a:rPr lang="es-ES" sz="900" b="1" err="1">
                <a:solidFill>
                  <a:srgbClr val="094470"/>
                </a:solidFill>
                <a:latin typeface="FS Emeric Light"/>
                <a:cs typeface="Arial"/>
              </a:rPr>
              <a:t>Location</a:t>
            </a:r>
            <a:r>
              <a:rPr lang="es-ES" sz="900" b="1">
                <a:solidFill>
                  <a:srgbClr val="094470"/>
                </a:solidFill>
                <a:latin typeface="FS Emeric Light"/>
                <a:cs typeface="Arial"/>
              </a:rPr>
              <a:t>: </a:t>
            </a:r>
            <a:r>
              <a:rPr lang="en-US" sz="900">
                <a:solidFill>
                  <a:srgbClr val="094470"/>
                </a:solidFill>
                <a:latin typeface="FS Emeric Light"/>
                <a:cs typeface="Arial"/>
              </a:rPr>
              <a:t>Greater Hume, New South Wale</a:t>
            </a:r>
            <a:r>
              <a:rPr lang="es-ES" sz="900">
                <a:solidFill>
                  <a:srgbClr val="094470"/>
                </a:solidFill>
                <a:latin typeface="FS Emeric Light"/>
                <a:cs typeface="Arial"/>
              </a:rPr>
              <a:t> (Australia)</a:t>
            </a: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panose="02000503040000020004" pitchFamily="2" charset="77"/>
                <a:cs typeface="Arial" pitchFamily="34" charset="0"/>
              </a:rPr>
              <a:t>Tecnology</a:t>
            </a:r>
            <a:r>
              <a:rPr lang="es-ES" sz="900" b="1">
                <a:solidFill>
                  <a:srgbClr val="094470"/>
                </a:solidFill>
                <a:latin typeface="FS Emeric Light" panose="02000503040000020004" pitchFamily="2" charset="77"/>
                <a:cs typeface="Arial" pitchFamily="34" charset="0"/>
              </a:rPr>
              <a:t>: </a:t>
            </a:r>
            <a:r>
              <a:rPr lang="es-ES" sz="900">
                <a:solidFill>
                  <a:srgbClr val="094470"/>
                </a:solidFill>
                <a:latin typeface="FS Emeric Light" panose="02000503040000020004" pitchFamily="2" charset="77"/>
                <a:cs typeface="Arial" pitchFamily="34" charset="0"/>
              </a:rPr>
              <a:t>solar </a:t>
            </a:r>
            <a:r>
              <a:rPr lang="es-ES" sz="900" err="1">
                <a:solidFill>
                  <a:srgbClr val="094470"/>
                </a:solidFill>
                <a:latin typeface="FS Emeric Light" panose="02000503040000020004" pitchFamily="2" charset="77"/>
                <a:cs typeface="Arial" pitchFamily="34" charset="0"/>
              </a:rPr>
              <a:t>power</a:t>
            </a:r>
            <a:endParaRPr lang="es-ES" sz="900">
              <a:solidFill>
                <a:srgbClr val="094470"/>
              </a:solidFill>
              <a:latin typeface="FS Emeric Light" panose="02000503040000020004" pitchFamily="2" charset="77"/>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260 </a:t>
            </a:r>
            <a:r>
              <a:rPr lang="es-ES" sz="900" err="1">
                <a:solidFill>
                  <a:srgbClr val="094470"/>
                </a:solidFill>
                <a:latin typeface="FS Emeric Light"/>
                <a:cs typeface="Arial"/>
              </a:rPr>
              <a:t>MWp</a:t>
            </a:r>
            <a:r>
              <a:rPr lang="es-ES" sz="900">
                <a:solidFill>
                  <a:srgbClr val="094470"/>
                </a:solidFill>
                <a:latin typeface="FS Emeric Light"/>
                <a:cs typeface="Arial"/>
              </a:rPr>
              <a:t> Solar PV</a:t>
            </a: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1088">
              <a:solidFill>
                <a:srgbClr val="FF7300"/>
              </a:solidFill>
              <a:latin typeface="FS Emeric Core" panose="02000503040000020004" pitchFamily="2" charset="77"/>
              <a:cs typeface="Arial" pitchFamily="34" charset="0"/>
            </a:endParaRPr>
          </a:p>
          <a:p>
            <a:pPr marL="83185" lvl="1" eaLnBrk="0" hangingPunct="0">
              <a:lnSpc>
                <a:spcPts val="1179"/>
              </a:lnSpc>
              <a:spcAft>
                <a:spcPts val="272"/>
              </a:spcAft>
            </a:pPr>
            <a:endParaRPr lang="es-ES" sz="907">
              <a:solidFill>
                <a:srgbClr val="094470"/>
              </a:solidFill>
              <a:latin typeface="FS Emeric Core" panose="02000503040000020004" pitchFamily="2" charset="77"/>
              <a:cs typeface="Arial" pitchFamily="34" charset="0"/>
            </a:endParaRPr>
          </a:p>
        </p:txBody>
      </p:sp>
      <p:sp>
        <p:nvSpPr>
          <p:cNvPr id="2" name="CuadroTexto 1">
            <a:extLst>
              <a:ext uri="{FF2B5EF4-FFF2-40B4-BE49-F238E27FC236}">
                <a16:creationId xmlns:a16="http://schemas.microsoft.com/office/drawing/2014/main" id="{A82A47F1-2E42-4609-8252-18179A65DF46}"/>
              </a:ext>
            </a:extLst>
          </p:cNvPr>
          <p:cNvSpPr txBox="1"/>
          <p:nvPr/>
        </p:nvSpPr>
        <p:spPr>
          <a:xfrm>
            <a:off x="4053020" y="2119966"/>
            <a:ext cx="4661176" cy="1420710"/>
          </a:xfrm>
          <a:prstGeom prst="rect">
            <a:avLst/>
          </a:prstGeom>
          <a:noFill/>
        </p:spPr>
        <p:txBody>
          <a:bodyPr wrap="square" lIns="91440" tIns="45720" rIns="91440" bIns="45720" rtlCol="0" anchor="t">
            <a:spAutoFit/>
          </a:bodyPr>
          <a:lstStyle/>
          <a:p>
            <a:pPr marL="205740" lvl="1" indent="-198120" eaLnBrk="0" hangingPunct="0">
              <a:lnSpc>
                <a:spcPts val="1179"/>
              </a:lnSpc>
              <a:spcAft>
                <a:spcPts val="453"/>
              </a:spcAft>
              <a:tabLst>
                <a:tab pos="74856" algn="l"/>
              </a:tabLst>
            </a:pPr>
            <a:r>
              <a:rPr lang="es-ES" sz="1090" err="1">
                <a:solidFill>
                  <a:srgbClr val="FF7300"/>
                </a:solidFill>
                <a:latin typeface="FS Emeric Core" panose="02000503000000020004" pitchFamily="2" charset="0"/>
                <a:cs typeface="Arial" pitchFamily="34" charset="0"/>
              </a:rPr>
              <a:t>Bundaberg</a:t>
            </a:r>
            <a:r>
              <a:rPr lang="es-ES" sz="1090">
                <a:solidFill>
                  <a:srgbClr val="FF7300"/>
                </a:solidFill>
                <a:latin typeface="FS Emeric Core" panose="02000503000000020004" pitchFamily="2" charset="0"/>
                <a:cs typeface="Arial" pitchFamily="34" charset="0"/>
              </a:rPr>
              <a:t> </a:t>
            </a:r>
            <a:r>
              <a:rPr lang="es-ES" sz="1090" err="1">
                <a:solidFill>
                  <a:srgbClr val="FF7300"/>
                </a:solidFill>
                <a:latin typeface="FS Emeric Core" panose="02000503000000020004" pitchFamily="2" charset="0"/>
                <a:cs typeface="Arial" pitchFamily="34" charset="0"/>
              </a:rPr>
              <a:t>photovoltaic</a:t>
            </a:r>
            <a:r>
              <a:rPr lang="es-ES" sz="1090">
                <a:solidFill>
                  <a:srgbClr val="FF7300"/>
                </a:solidFill>
                <a:latin typeface="FS Emeric Core" panose="02000503000000020004" pitchFamily="2" charset="0"/>
                <a:cs typeface="Arial" pitchFamily="34" charset="0"/>
              </a:rPr>
              <a:t> </a:t>
            </a:r>
            <a:r>
              <a:rPr lang="es-ES" sz="1090" err="1">
                <a:solidFill>
                  <a:srgbClr val="FF7300"/>
                </a:solidFill>
                <a:latin typeface="FS Emeric Core" panose="02000503000000020004" pitchFamily="2" charset="0"/>
                <a:cs typeface="Arial" pitchFamily="34" charset="0"/>
              </a:rPr>
              <a:t>power</a:t>
            </a:r>
            <a:r>
              <a:rPr lang="es-ES" sz="1090">
                <a:solidFill>
                  <a:srgbClr val="FF7300"/>
                </a:solidFill>
                <a:latin typeface="FS Emeric Core" panose="02000503000000020004" pitchFamily="2" charset="0"/>
                <a:cs typeface="Arial" pitchFamily="34" charset="0"/>
              </a:rPr>
              <a:t> </a:t>
            </a:r>
            <a:r>
              <a:rPr lang="es-ES" sz="1090" err="1">
                <a:solidFill>
                  <a:srgbClr val="FF7300"/>
                </a:solidFill>
                <a:latin typeface="FS Emeric Core" panose="02000503000000020004" pitchFamily="2" charset="0"/>
                <a:cs typeface="Arial" pitchFamily="34" charset="0"/>
              </a:rPr>
              <a:t>plant</a:t>
            </a:r>
            <a:endParaRPr lang="es-ES" sz="1090">
              <a:solidFill>
                <a:srgbClr val="FF7300"/>
              </a:solidFill>
              <a:latin typeface="FS Emeric Core" panose="02000503000000020004" pitchFamily="2" charset="0"/>
              <a:cs typeface="Arial" pitchFamily="34" charset="0"/>
            </a:endParaRPr>
          </a:p>
          <a:p>
            <a:pPr marL="254635" lvl="1" indent="-171450" eaLnBrk="0" hangingPunct="0">
              <a:lnSpc>
                <a:spcPts val="1179"/>
              </a:lnSpc>
              <a:spcAft>
                <a:spcPts val="272"/>
              </a:spcAft>
              <a:buFont typeface="Wingdings" panose="05000000000000000000" pitchFamily="2" charset="2"/>
              <a:buChar char="Ø"/>
            </a:pPr>
            <a:r>
              <a:rPr lang="es-ES" sz="850">
                <a:solidFill>
                  <a:srgbClr val="094470"/>
                </a:solidFill>
                <a:latin typeface="FS Emeric Light"/>
                <a:cs typeface="Arial"/>
              </a:rPr>
              <a:t>​​​​​</a:t>
            </a:r>
            <a:r>
              <a:rPr lang="es-ES" sz="900" b="1" err="1">
                <a:solidFill>
                  <a:srgbClr val="094470"/>
                </a:solidFill>
                <a:latin typeface="FS Emeric Light"/>
                <a:cs typeface="Arial"/>
              </a:rPr>
              <a:t>Location</a:t>
            </a:r>
            <a:r>
              <a:rPr lang="es-ES" sz="900">
                <a:solidFill>
                  <a:srgbClr val="094470"/>
                </a:solidFill>
                <a:latin typeface="FS Emeric Light"/>
                <a:cs typeface="Arial"/>
              </a:rPr>
              <a:t>: </a:t>
            </a:r>
            <a:r>
              <a:rPr lang="es-ES" sz="900" err="1">
                <a:solidFill>
                  <a:srgbClr val="094470"/>
                </a:solidFill>
                <a:latin typeface="FS Emeric Light"/>
                <a:cs typeface="Arial"/>
              </a:rPr>
              <a:t>Bundaberg</a:t>
            </a:r>
            <a:r>
              <a:rPr lang="es-ES" sz="900">
                <a:solidFill>
                  <a:srgbClr val="094470"/>
                </a:solidFill>
                <a:latin typeface="FS Emeric Light"/>
                <a:cs typeface="Arial"/>
              </a:rPr>
              <a:t>, Queensland ​​​​​​​(Australia)</a:t>
            </a:r>
          </a:p>
          <a:p>
            <a:pPr marL="254635" lvl="1" indent="-171450" eaLnBrk="0" hangingPunct="0">
              <a:lnSpc>
                <a:spcPts val="1179"/>
              </a:lnSpc>
              <a:spcAft>
                <a:spcPts val="272"/>
              </a:spcAft>
              <a:buFont typeface="Wingdings" panose="05000000000000000000" pitchFamily="2" charset="2"/>
              <a:buChar char="Ø"/>
            </a:pPr>
            <a:r>
              <a:rPr lang="es-ES" sz="900" b="1" err="1">
                <a:solidFill>
                  <a:srgbClr val="094470"/>
                </a:solidFill>
                <a:latin typeface="FS Emeric Light" panose="02000503040000020004" pitchFamily="2" charset="77"/>
                <a:cs typeface="Arial" pitchFamily="34" charset="0"/>
              </a:rPr>
              <a:t>Tecnology</a:t>
            </a:r>
            <a:r>
              <a:rPr lang="es-ES" sz="900" b="1">
                <a:solidFill>
                  <a:srgbClr val="094470"/>
                </a:solidFill>
                <a:latin typeface="FS Emeric Light" panose="02000503040000020004" pitchFamily="2" charset="77"/>
                <a:cs typeface="Arial" pitchFamily="34" charset="0"/>
              </a:rPr>
              <a:t>: </a:t>
            </a:r>
            <a:r>
              <a:rPr lang="es-ES" sz="900">
                <a:solidFill>
                  <a:srgbClr val="094470"/>
                </a:solidFill>
                <a:latin typeface="FS Emeric Light" panose="02000503040000020004" pitchFamily="2" charset="77"/>
                <a:cs typeface="Arial" pitchFamily="34" charset="0"/>
              </a:rPr>
              <a:t>solar </a:t>
            </a:r>
            <a:r>
              <a:rPr lang="es-ES" sz="900" err="1">
                <a:solidFill>
                  <a:srgbClr val="094470"/>
                </a:solidFill>
                <a:latin typeface="FS Emeric Light" panose="02000503040000020004" pitchFamily="2" charset="77"/>
                <a:cs typeface="Arial" pitchFamily="34" charset="0"/>
              </a:rPr>
              <a:t>power</a:t>
            </a:r>
            <a:r>
              <a:rPr lang="es-ES" sz="900">
                <a:solidFill>
                  <a:srgbClr val="094470"/>
                </a:solidFill>
                <a:latin typeface="FS Emeric Light" panose="02000503040000020004" pitchFamily="2" charset="77"/>
                <a:cs typeface="Arial" pitchFamily="34" charset="0"/>
              </a:rPr>
              <a:t> </a:t>
            </a:r>
          </a:p>
          <a:p>
            <a:pPr marL="254635" lvl="1" indent="-171450" eaLnBrk="0" hangingPunct="0">
              <a:lnSpc>
                <a:spcPts val="1179"/>
              </a:lnSpc>
              <a:spcAft>
                <a:spcPts val="272"/>
              </a:spcAft>
              <a:buFont typeface="Wingdings" panose="05000000000000000000" pitchFamily="2" charset="2"/>
              <a:buChar char="Ø"/>
            </a:pPr>
            <a:r>
              <a:rPr lang="es-ES" sz="900">
                <a:solidFill>
                  <a:srgbClr val="094470"/>
                </a:solidFill>
                <a:latin typeface="FS Emeric Light"/>
                <a:cs typeface="Arial"/>
              </a:rPr>
              <a:t>​​​</a:t>
            </a:r>
            <a:r>
              <a:rPr lang="es-ES" sz="900" b="1" err="1">
                <a:solidFill>
                  <a:srgbClr val="094470"/>
                </a:solidFill>
                <a:latin typeface="FS Emeric Light"/>
                <a:cs typeface="Arial"/>
              </a:rPr>
              <a:t>Installed</a:t>
            </a:r>
            <a:r>
              <a:rPr lang="es-ES" sz="900" b="1">
                <a:solidFill>
                  <a:srgbClr val="094470"/>
                </a:solidFill>
                <a:latin typeface="FS Emeric Light"/>
                <a:cs typeface="Arial"/>
              </a:rPr>
              <a:t> </a:t>
            </a:r>
            <a:r>
              <a:rPr lang="es-ES" sz="900" b="1" err="1">
                <a:solidFill>
                  <a:srgbClr val="094470"/>
                </a:solidFill>
                <a:latin typeface="FS Emeric Light"/>
                <a:cs typeface="Arial"/>
              </a:rPr>
              <a:t>capacity</a:t>
            </a:r>
            <a:r>
              <a:rPr lang="es-ES" sz="900" b="1">
                <a:solidFill>
                  <a:srgbClr val="094470"/>
                </a:solidFill>
                <a:latin typeface="FS Emeric Light"/>
                <a:cs typeface="Arial"/>
              </a:rPr>
              <a:t>: </a:t>
            </a:r>
            <a:r>
              <a:rPr lang="es-ES" sz="900">
                <a:solidFill>
                  <a:srgbClr val="094470"/>
                </a:solidFill>
                <a:latin typeface="FS Emeric Light"/>
                <a:cs typeface="Arial"/>
              </a:rPr>
              <a:t>100 </a:t>
            </a:r>
            <a:r>
              <a:rPr lang="es-ES" sz="900" err="1">
                <a:solidFill>
                  <a:srgbClr val="094470"/>
                </a:solidFill>
                <a:latin typeface="FS Emeric Light"/>
                <a:cs typeface="Arial"/>
              </a:rPr>
              <a:t>MWp</a:t>
            </a:r>
            <a:r>
              <a:rPr lang="es-ES" sz="900">
                <a:solidFill>
                  <a:srgbClr val="094470"/>
                </a:solidFill>
                <a:latin typeface="FS Emeric Light"/>
                <a:cs typeface="Arial"/>
              </a:rPr>
              <a:t> Solar PV</a:t>
            </a:r>
          </a:p>
          <a:p>
            <a:pPr marL="83185" lvl="1" eaLnBrk="0" hangingPunct="0">
              <a:lnSpc>
                <a:spcPts val="1179"/>
              </a:lnSpc>
              <a:spcAft>
                <a:spcPts val="272"/>
              </a:spcAft>
            </a:pP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870">
              <a:solidFill>
                <a:srgbClr val="094470"/>
              </a:solidFill>
              <a:latin typeface="FS Emeric Light" panose="02000503040000020004" pitchFamily="2" charset="77"/>
              <a:cs typeface="Arial" pitchFamily="34" charset="0"/>
            </a:endParaRPr>
          </a:p>
          <a:p>
            <a:pPr marL="83185" lvl="1" eaLnBrk="0" hangingPunct="0">
              <a:lnSpc>
                <a:spcPts val="1179"/>
              </a:lnSpc>
              <a:spcAft>
                <a:spcPts val="272"/>
              </a:spcAft>
            </a:pPr>
            <a:endParaRPr lang="es-ES" sz="870">
              <a:solidFill>
                <a:srgbClr val="094470"/>
              </a:solidFill>
              <a:latin typeface="FS Emeric Light" panose="02000503040000020004" pitchFamily="2" charset="0"/>
              <a:cs typeface="Arial" pitchFamily="34" charset="0"/>
            </a:endParaRPr>
          </a:p>
        </p:txBody>
      </p:sp>
      <p:pic>
        <p:nvPicPr>
          <p:cNvPr id="39" name="Imagen 38" descr="Logotipo&#10;&#10;Descripción generada automáticamente">
            <a:extLst>
              <a:ext uri="{FF2B5EF4-FFF2-40B4-BE49-F238E27FC236}">
                <a16:creationId xmlns:a16="http://schemas.microsoft.com/office/drawing/2014/main" id="{662A832B-78D5-4AF0-B569-A7780EA28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049" y="-183624"/>
            <a:ext cx="2682907" cy="1896732"/>
          </a:xfrm>
          <a:prstGeom prst="rect">
            <a:avLst/>
          </a:prstGeom>
        </p:spPr>
      </p:pic>
    </p:spTree>
    <p:extLst>
      <p:ext uri="{BB962C8B-B14F-4D97-AF65-F5344CB8AC3E}">
        <p14:creationId xmlns:p14="http://schemas.microsoft.com/office/powerpoint/2010/main" val="217792724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Naturgy 1">
      <a:dk1>
        <a:srgbClr val="005884"/>
      </a:dk1>
      <a:lt1>
        <a:srgbClr val="FEFFFF"/>
      </a:lt1>
      <a:dk2>
        <a:srgbClr val="E57100"/>
      </a:dk2>
      <a:lt2>
        <a:srgbClr val="FEFFFF"/>
      </a:lt2>
      <a:accent1>
        <a:srgbClr val="005884"/>
      </a:accent1>
      <a:accent2>
        <a:srgbClr val="ED7D31"/>
      </a:accent2>
      <a:accent3>
        <a:srgbClr val="00A3DA"/>
      </a:accent3>
      <a:accent4>
        <a:srgbClr val="D58A00"/>
      </a:accent4>
      <a:accent5>
        <a:srgbClr val="5B9BD5"/>
      </a:accent5>
      <a:accent6>
        <a:srgbClr val="F4AD00"/>
      </a:accent6>
      <a:hlink>
        <a:srgbClr val="005884"/>
      </a:hlink>
      <a:folHlink>
        <a:srgbClr val="E57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1AC55CCB0FE084E9E417D0491627465" ma:contentTypeVersion="19" ma:contentTypeDescription="Crear nuevo documento." ma:contentTypeScope="" ma:versionID="58a27ab5c538d1c9af722180592e2784">
  <xsd:schema xmlns:xsd="http://www.w3.org/2001/XMLSchema" xmlns:xs="http://www.w3.org/2001/XMLSchema" xmlns:p="http://schemas.microsoft.com/office/2006/metadata/properties" xmlns:ns2="26001a8e-14da-46bc-96a9-eca6ae444062" xmlns:ns3="91ba8f55-86c6-4c95-9a85-143a7c12cc6e" targetNamespace="http://schemas.microsoft.com/office/2006/metadata/properties" ma:root="true" ma:fieldsID="f13c674cd492fc98c36189c65f5150c7" ns2:_="" ns3:_="">
    <xsd:import namespace="26001a8e-14da-46bc-96a9-eca6ae444062"/>
    <xsd:import namespace="91ba8f55-86c6-4c95-9a85-143a7c12cc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01a8e-14da-46bc-96a9-eca6ae4440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a181c148-9ad9-4a74-9ffe-3faf7671d2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ba8f55-86c6-4c95-9a85-143a7c12cc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2c18107-4a70-430d-8122-afb938d9bc7a}" ma:internalName="TaxCatchAll" ma:showField="CatchAllData" ma:web="91ba8f55-86c6-4c95-9a85-143a7c12cc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001a8e-14da-46bc-96a9-eca6ae444062">
      <Terms xmlns="http://schemas.microsoft.com/office/infopath/2007/PartnerControls"/>
    </lcf76f155ced4ddcb4097134ff3c332f>
    <TaxCatchAll xmlns="91ba8f55-86c6-4c95-9a85-143a7c12cc6e" xsi:nil="true"/>
  </documentManagement>
</p:properties>
</file>

<file path=customXml/itemProps1.xml><?xml version="1.0" encoding="utf-8"?>
<ds:datastoreItem xmlns:ds="http://schemas.openxmlformats.org/officeDocument/2006/customXml" ds:itemID="{1EB92A00-952F-439D-98BD-A31F3FACDEFA}">
  <ds:schemaRefs>
    <ds:schemaRef ds:uri="26001a8e-14da-46bc-96a9-eca6ae444062"/>
    <ds:schemaRef ds:uri="91ba8f55-86c6-4c95-9a85-143a7c12cc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0FF267-2BB2-4582-AB1A-648F4C0ED94D}">
  <ds:schemaRefs>
    <ds:schemaRef ds:uri="http://schemas.microsoft.com/sharepoint/v3/contenttype/forms"/>
  </ds:schemaRefs>
</ds:datastoreItem>
</file>

<file path=customXml/itemProps3.xml><?xml version="1.0" encoding="utf-8"?>
<ds:datastoreItem xmlns:ds="http://schemas.openxmlformats.org/officeDocument/2006/customXml" ds:itemID="{644A0B5C-8066-4335-AB77-829620629F1A}">
  <ds:schemaRefs>
    <ds:schemaRef ds:uri="26001a8e-14da-46bc-96a9-eca6ae444062"/>
    <ds:schemaRef ds:uri="91ba8f55-86c6-4c95-9a85-143a7c12cc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1949</Words>
  <Application>Microsoft Office PowerPoint</Application>
  <PresentationFormat>Panorámica</PresentationFormat>
  <Paragraphs>224</Paragraphs>
  <Slides>12</Slides>
  <Notes>5</Notes>
  <HiddenSlides>0</HiddenSlides>
  <MMClips>1</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12</vt:i4>
      </vt:variant>
    </vt:vector>
  </HeadingPairs>
  <TitlesOfParts>
    <vt:vector size="25" baseType="lpstr">
      <vt:lpstr>Arial</vt:lpstr>
      <vt:lpstr>Calibri</vt:lpstr>
      <vt:lpstr>Calibri Light</vt:lpstr>
      <vt:lpstr>FS Emeric</vt:lpstr>
      <vt:lpstr>FS Emeric Book</vt:lpstr>
      <vt:lpstr>FS Emeric Core</vt:lpstr>
      <vt:lpstr>FS Emeric Light</vt:lpstr>
      <vt:lpstr>FS Emeric SemiBold</vt:lpstr>
      <vt:lpstr>Verdana</vt:lpstr>
      <vt:lpstr>Wingdings</vt:lpstr>
      <vt:lpstr>Wingdings,Sans-Serif</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Naturgy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Comunicación Renovables Nuevos Negocios e Innovación</dc:creator>
  <cp:lastModifiedBy>DEAÑO SANMARFUL, SARA</cp:lastModifiedBy>
  <cp:revision>8</cp:revision>
  <dcterms:created xsi:type="dcterms:W3CDTF">2022-10-14T10:28:53Z</dcterms:created>
  <dcterms:modified xsi:type="dcterms:W3CDTF">2026-01-26T08:03:56Z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0x010100E1AC55CCB0FE084E9E417D0491627465</vt:lpwstr>
  </property>
  <property fmtid="{D5CDD505-2E9C-101B-9397-08002B2CF9AE}" pid="3" name="MediaServiceImageTags">
    <vt:lpwstr/>
  </property>
  <property fmtid="{D5CDD505-2E9C-101B-9397-08002B2CF9AE}" pid="4" name="MSIP_Label_04fdb0a8-4a6b-4f00-936d-33796aec780e_Enabled">
    <vt:lpwstr>true</vt:lpwstr>
  </property>
  <property fmtid="{D5CDD505-2E9C-101B-9397-08002B2CF9AE}" pid="5" name="MSIP_Label_04fdb0a8-4a6b-4f00-936d-33796aec780e_SetDate">
    <vt:lpwstr>2025-07-08T08:57:22Z</vt:lpwstr>
  </property>
  <property fmtid="{D5CDD505-2E9C-101B-9397-08002B2CF9AE}" pid="6" name="MSIP_Label_04fdb0a8-4a6b-4f00-936d-33796aec780e_Method">
    <vt:lpwstr>Standard</vt:lpwstr>
  </property>
  <property fmtid="{D5CDD505-2E9C-101B-9397-08002B2CF9AE}" pid="7" name="MSIP_Label_04fdb0a8-4a6b-4f00-936d-33796aec780e_Name">
    <vt:lpwstr>Interna</vt:lpwstr>
  </property>
  <property fmtid="{D5CDD505-2E9C-101B-9397-08002B2CF9AE}" pid="8" name="MSIP_Label_04fdb0a8-4a6b-4f00-936d-33796aec780e_SiteId">
    <vt:lpwstr>4671ebb9-5444-457d-a9ef-c8888adaf03b</vt:lpwstr>
  </property>
  <property fmtid="{D5CDD505-2E9C-101B-9397-08002B2CF9AE}" pid="9" name="MSIP_Label_04fdb0a8-4a6b-4f00-936d-33796aec780e_ActionId">
    <vt:lpwstr>e4205444-e7e6-4be1-9249-0320edf7ef56</vt:lpwstr>
  </property>
  <property fmtid="{D5CDD505-2E9C-101B-9397-08002B2CF9AE}" pid="10" name="MSIP_Label_04fdb0a8-4a6b-4f00-936d-33796aec780e_ContentBits">
    <vt:lpwstr>0</vt:lpwstr>
  </property>
  <property fmtid="{D5CDD505-2E9C-101B-9397-08002B2CF9AE}" pid="11" name="MSIP_Label_04fdb0a8-4a6b-4f00-936d-33796aec780e_Tag">
    <vt:lpwstr>10, 3, 0, 2</vt:lpwstr>
  </property>
</Properties>
</file>